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90" r:id="rId3"/>
    <p:sldId id="257" r:id="rId4"/>
    <p:sldId id="273" r:id="rId5"/>
    <p:sldId id="306" r:id="rId6"/>
    <p:sldId id="307" r:id="rId7"/>
    <p:sldId id="260" r:id="rId8"/>
    <p:sldId id="263" r:id="rId9"/>
    <p:sldId id="264" r:id="rId10"/>
    <p:sldId id="296" r:id="rId11"/>
    <p:sldId id="308" r:id="rId12"/>
    <p:sldId id="309" r:id="rId13"/>
    <p:sldId id="310" r:id="rId14"/>
    <p:sldId id="311" r:id="rId15"/>
    <p:sldId id="312" r:id="rId16"/>
    <p:sldId id="323" r:id="rId17"/>
    <p:sldId id="324" r:id="rId18"/>
    <p:sldId id="313" r:id="rId19"/>
    <p:sldId id="286" r:id="rId20"/>
    <p:sldId id="301" r:id="rId21"/>
    <p:sldId id="284" r:id="rId22"/>
    <p:sldId id="265" r:id="rId23"/>
    <p:sldId id="266" r:id="rId24"/>
    <p:sldId id="267" r:id="rId25"/>
    <p:sldId id="279" r:id="rId26"/>
    <p:sldId id="268" r:id="rId27"/>
    <p:sldId id="269" r:id="rId28"/>
    <p:sldId id="280" r:id="rId29"/>
    <p:sldId id="276" r:id="rId30"/>
    <p:sldId id="275" r:id="rId31"/>
    <p:sldId id="291" r:id="rId32"/>
    <p:sldId id="271" r:id="rId33"/>
    <p:sldId id="270" r:id="rId34"/>
    <p:sldId id="287" r:id="rId35"/>
    <p:sldId id="315" r:id="rId36"/>
    <p:sldId id="314" r:id="rId37"/>
    <p:sldId id="272" r:id="rId38"/>
    <p:sldId id="316" r:id="rId39"/>
    <p:sldId id="305" r:id="rId40"/>
    <p:sldId id="298" r:id="rId41"/>
    <p:sldId id="318" r:id="rId42"/>
    <p:sldId id="321" r:id="rId43"/>
    <p:sldId id="319" r:id="rId44"/>
    <p:sldId id="322" r:id="rId45"/>
    <p:sldId id="283" r:id="rId46"/>
    <p:sldId id="289" r:id="rId47"/>
    <p:sldId id="299" r:id="rId48"/>
    <p:sldId id="327" r:id="rId49"/>
    <p:sldId id="326" r:id="rId50"/>
    <p:sldId id="328" r:id="rId51"/>
    <p:sldId id="300" r:id="rId52"/>
    <p:sldId id="325" r:id="rId53"/>
    <p:sldId id="317" r:id="rId54"/>
    <p:sldId id="303" r:id="rId55"/>
    <p:sldId id="304" r:id="rId56"/>
    <p:sldId id="292" r:id="rId57"/>
    <p:sldId id="281" r:id="rId58"/>
    <p:sldId id="293" r:id="rId59"/>
    <p:sldId id="277" r:id="rId60"/>
    <p:sldId id="2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8AB8-B9DE-4067-924F-3AA47DC160B5}" v="1872" dt="2024-04-14T11:21:24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8"/>
    <p:restoredTop sz="85135" autoAdjust="0"/>
  </p:normalViewPr>
  <p:slideViewPr>
    <p:cSldViewPr snapToGrid="0" snapToObjects="1">
      <p:cViewPr varScale="1">
        <p:scale>
          <a:sx n="109" d="100"/>
          <a:sy n="109" d="100"/>
        </p:scale>
        <p:origin x="20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Di Prodi" userId="cde2de85ee60b263" providerId="LiveId" clId="{C28A8AB8-B9DE-4067-924F-3AA47DC160B5}"/>
    <pc:docChg chg="undo custSel addSld delSld modSld sldOrd">
      <pc:chgData name="Paolo Di Prodi" userId="cde2de85ee60b263" providerId="LiveId" clId="{C28A8AB8-B9DE-4067-924F-3AA47DC160B5}" dt="2024-04-14T11:23:29.243" v="7987" actId="20577"/>
      <pc:docMkLst>
        <pc:docMk/>
      </pc:docMkLst>
      <pc:sldChg chg="addSp modSp mod">
        <pc:chgData name="Paolo Di Prodi" userId="cde2de85ee60b263" providerId="LiveId" clId="{C28A8AB8-B9DE-4067-924F-3AA47DC160B5}" dt="2024-04-14T10:32:56.462" v="5498" actId="1076"/>
        <pc:sldMkLst>
          <pc:docMk/>
          <pc:sldMk cId="268112373" sldId="256"/>
        </pc:sldMkLst>
        <pc:picChg chg="add mod">
          <ac:chgData name="Paolo Di Prodi" userId="cde2de85ee60b263" providerId="LiveId" clId="{C28A8AB8-B9DE-4067-924F-3AA47DC160B5}" dt="2024-04-14T10:32:56.462" v="5498" actId="1076"/>
          <ac:picMkLst>
            <pc:docMk/>
            <pc:sldMk cId="268112373" sldId="256"/>
            <ac:picMk id="5" creationId="{CADDB9D1-D8A3-B827-3F59-ED4DBD983371}"/>
          </ac:picMkLst>
        </pc:picChg>
      </pc:sldChg>
      <pc:sldChg chg="modSp mod">
        <pc:chgData name="Paolo Di Prodi" userId="cde2de85ee60b263" providerId="LiveId" clId="{C28A8AB8-B9DE-4067-924F-3AA47DC160B5}" dt="2024-04-14T10:35:03.844" v="5603" actId="20577"/>
        <pc:sldMkLst>
          <pc:docMk/>
          <pc:sldMk cId="443703432" sldId="260"/>
        </pc:sldMkLst>
        <pc:spChg chg="mod">
          <ac:chgData name="Paolo Di Prodi" userId="cde2de85ee60b263" providerId="LiveId" clId="{C28A8AB8-B9DE-4067-924F-3AA47DC160B5}" dt="2024-04-14T10:35:03.844" v="5603" actId="20577"/>
          <ac:spMkLst>
            <pc:docMk/>
            <pc:sldMk cId="443703432" sldId="260"/>
            <ac:spMk id="3" creationId="{C1FB85DC-E198-BC47-BAD0-330565BB57EF}"/>
          </ac:spMkLst>
        </pc:spChg>
      </pc:sldChg>
      <pc:sldChg chg="addSp delSp modSp mod">
        <pc:chgData name="Paolo Di Prodi" userId="cde2de85ee60b263" providerId="LiveId" clId="{C28A8AB8-B9DE-4067-924F-3AA47DC160B5}" dt="2024-04-14T11:21:48.824" v="7933" actId="14100"/>
        <pc:sldMkLst>
          <pc:docMk/>
          <pc:sldMk cId="212981685" sldId="272"/>
        </pc:sldMkLst>
        <pc:spChg chg="mod">
          <ac:chgData name="Paolo Di Prodi" userId="cde2de85ee60b263" providerId="LiveId" clId="{C28A8AB8-B9DE-4067-924F-3AA47DC160B5}" dt="2024-04-14T11:06:46.474" v="7421" actId="14100"/>
          <ac:spMkLst>
            <pc:docMk/>
            <pc:sldMk cId="212981685" sldId="272"/>
            <ac:spMk id="2" creationId="{59C9516A-1FBA-884D-B7B0-3C682FF6C767}"/>
          </ac:spMkLst>
        </pc:spChg>
        <pc:spChg chg="del mod">
          <ac:chgData name="Paolo Di Prodi" userId="cde2de85ee60b263" providerId="LiveId" clId="{C28A8AB8-B9DE-4067-924F-3AA47DC160B5}" dt="2024-04-14T11:19:50.486" v="7797" actId="478"/>
          <ac:spMkLst>
            <pc:docMk/>
            <pc:sldMk cId="212981685" sldId="272"/>
            <ac:spMk id="3" creationId="{D9545097-8D54-C942-80CB-0BE01FD3719E}"/>
          </ac:spMkLst>
        </pc:spChg>
        <pc:spChg chg="add mod">
          <ac:chgData name="Paolo Di Prodi" userId="cde2de85ee60b263" providerId="LiveId" clId="{C28A8AB8-B9DE-4067-924F-3AA47DC160B5}" dt="2024-04-14T11:20:07.702" v="7815" actId="20577"/>
          <ac:spMkLst>
            <pc:docMk/>
            <pc:sldMk cId="212981685" sldId="272"/>
            <ac:spMk id="4" creationId="{E53BB3AF-5D08-9FD8-9774-AB2E27826B77}"/>
          </ac:spMkLst>
        </pc:spChg>
        <pc:spChg chg="add mod">
          <ac:chgData name="Paolo Di Prodi" userId="cde2de85ee60b263" providerId="LiveId" clId="{C28A8AB8-B9DE-4067-924F-3AA47DC160B5}" dt="2024-04-14T11:20:19.727" v="7837" actId="1076"/>
          <ac:spMkLst>
            <pc:docMk/>
            <pc:sldMk cId="212981685" sldId="272"/>
            <ac:spMk id="6" creationId="{2859BDB0-CA61-5E46-FE11-A62A010204DB}"/>
          </ac:spMkLst>
        </pc:spChg>
        <pc:spChg chg="add mod">
          <ac:chgData name="Paolo Di Prodi" userId="cde2de85ee60b263" providerId="LiveId" clId="{C28A8AB8-B9DE-4067-924F-3AA47DC160B5}" dt="2024-04-14T11:21:31.881" v="7864" actId="1076"/>
          <ac:spMkLst>
            <pc:docMk/>
            <pc:sldMk cId="212981685" sldId="272"/>
            <ac:spMk id="7" creationId="{00911AFD-62E9-249C-90DC-7777BFBC2D7A}"/>
          </ac:spMkLst>
        </pc:spChg>
        <pc:spChg chg="add mod">
          <ac:chgData name="Paolo Di Prodi" userId="cde2de85ee60b263" providerId="LiveId" clId="{C28A8AB8-B9DE-4067-924F-3AA47DC160B5}" dt="2024-04-14T11:21:48.824" v="7933" actId="14100"/>
          <ac:spMkLst>
            <pc:docMk/>
            <pc:sldMk cId="212981685" sldId="272"/>
            <ac:spMk id="8" creationId="{46644477-C90C-3B31-E624-593A357292DF}"/>
          </ac:spMkLst>
        </pc:spChg>
        <pc:picChg chg="add mod">
          <ac:chgData name="Paolo Di Prodi" userId="cde2de85ee60b263" providerId="LiveId" clId="{C28A8AB8-B9DE-4067-924F-3AA47DC160B5}" dt="2024-04-14T11:19:56.497" v="7800" actId="1076"/>
          <ac:picMkLst>
            <pc:docMk/>
            <pc:sldMk cId="212981685" sldId="272"/>
            <ac:picMk id="1026" creationId="{A5FFCA91-6588-33C4-FC1A-DB999B6543F8}"/>
          </ac:picMkLst>
        </pc:picChg>
      </pc:sldChg>
      <pc:sldChg chg="modSp mod">
        <pc:chgData name="Paolo Di Prodi" userId="cde2de85ee60b263" providerId="LiveId" clId="{C28A8AB8-B9DE-4067-924F-3AA47DC160B5}" dt="2024-04-13T22:47:56.498" v="2690" actId="20577"/>
        <pc:sldMkLst>
          <pc:docMk/>
          <pc:sldMk cId="982998579" sldId="287"/>
        </pc:sldMkLst>
        <pc:spChg chg="mod">
          <ac:chgData name="Paolo Di Prodi" userId="cde2de85ee60b263" providerId="LiveId" clId="{C28A8AB8-B9DE-4067-924F-3AA47DC160B5}" dt="2024-04-13T22:47:56.498" v="2690" actId="20577"/>
          <ac:spMkLst>
            <pc:docMk/>
            <pc:sldMk cId="982998579" sldId="287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0:45:19.328" v="6901" actId="20577"/>
        <pc:sldMkLst>
          <pc:docMk/>
          <pc:sldMk cId="386623544" sldId="289"/>
        </pc:sldMkLst>
        <pc:spChg chg="mod">
          <ac:chgData name="Paolo Di Prodi" userId="cde2de85ee60b263" providerId="LiveId" clId="{C28A8AB8-B9DE-4067-924F-3AA47DC160B5}" dt="2024-04-14T10:43:01.485" v="6465" actId="20577"/>
          <ac:spMkLst>
            <pc:docMk/>
            <pc:sldMk cId="386623544" sldId="289"/>
            <ac:spMk id="2" creationId="{3698A575-A317-E545-B3EB-155A0B8EEB90}"/>
          </ac:spMkLst>
        </pc:spChg>
        <pc:spChg chg="mod">
          <ac:chgData name="Paolo Di Prodi" userId="cde2de85ee60b263" providerId="LiveId" clId="{C28A8AB8-B9DE-4067-924F-3AA47DC160B5}" dt="2024-04-14T10:45:19.328" v="6901" actId="20577"/>
          <ac:spMkLst>
            <pc:docMk/>
            <pc:sldMk cId="386623544" sldId="289"/>
            <ac:spMk id="3" creationId="{190FA7A8-02AF-0B4C-8498-A8BC609DFC6A}"/>
          </ac:spMkLst>
        </pc:spChg>
      </pc:sldChg>
      <pc:sldChg chg="modSp mod">
        <pc:chgData name="Paolo Di Prodi" userId="cde2de85ee60b263" providerId="LiveId" clId="{C28A8AB8-B9DE-4067-924F-3AA47DC160B5}" dt="2024-04-13T21:55:42.587" v="516" actId="20577"/>
        <pc:sldMkLst>
          <pc:docMk/>
          <pc:sldMk cId="1858594287" sldId="296"/>
        </pc:sldMkLst>
        <pc:spChg chg="mod">
          <ac:chgData name="Paolo Di Prodi" userId="cde2de85ee60b263" providerId="LiveId" clId="{C28A8AB8-B9DE-4067-924F-3AA47DC160B5}" dt="2024-04-13T21:55:42.587" v="516" actId="20577"/>
          <ac:spMkLst>
            <pc:docMk/>
            <pc:sldMk cId="1858594287" sldId="296"/>
            <ac:spMk id="3" creationId="{AA2A78E2-B715-904D-A2A9-0DDA47CB6CC7}"/>
          </ac:spMkLst>
        </pc:spChg>
      </pc:sldChg>
      <pc:sldChg chg="modSp del mod modNotesTx">
        <pc:chgData name="Paolo Di Prodi" userId="cde2de85ee60b263" providerId="LiveId" clId="{C28A8AB8-B9DE-4067-924F-3AA47DC160B5}" dt="2024-04-13T21:58:33.442" v="650" actId="47"/>
        <pc:sldMkLst>
          <pc:docMk/>
          <pc:sldMk cId="696108647" sldId="297"/>
        </pc:sldMkLst>
        <pc:spChg chg="mod">
          <ac:chgData name="Paolo Di Prodi" userId="cde2de85ee60b263" providerId="LiveId" clId="{C28A8AB8-B9DE-4067-924F-3AA47DC160B5}" dt="2024-04-13T21:58:29.759" v="649" actId="20577"/>
          <ac:spMkLst>
            <pc:docMk/>
            <pc:sldMk cId="696108647" sldId="297"/>
            <ac:spMk id="4" creationId="{6AFB2EAA-C5A0-654E-8A25-6DE40B0C55B6}"/>
          </ac:spMkLst>
        </pc:spChg>
      </pc:sldChg>
      <pc:sldChg chg="modSp mod">
        <pc:chgData name="Paolo Di Prodi" userId="cde2de85ee60b263" providerId="LiveId" clId="{C28A8AB8-B9DE-4067-924F-3AA47DC160B5}" dt="2024-04-13T23:18:09.766" v="4183" actId="20577"/>
        <pc:sldMkLst>
          <pc:docMk/>
          <pc:sldMk cId="2956533565" sldId="298"/>
        </pc:sldMkLst>
        <pc:spChg chg="mod">
          <ac:chgData name="Paolo Di Prodi" userId="cde2de85ee60b263" providerId="LiveId" clId="{C28A8AB8-B9DE-4067-924F-3AA47DC160B5}" dt="2024-04-13T23:18:09.766" v="4183" actId="20577"/>
          <ac:spMkLst>
            <pc:docMk/>
            <pc:sldMk cId="2956533565" sldId="298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3:45:34.368" v="5299" actId="20577"/>
        <pc:sldMkLst>
          <pc:docMk/>
          <pc:sldMk cId="4147381863" sldId="299"/>
        </pc:sldMkLst>
        <pc:spChg chg="mod">
          <ac:chgData name="Paolo Di Prodi" userId="cde2de85ee60b263" providerId="LiveId" clId="{C28A8AB8-B9DE-4067-924F-3AA47DC160B5}" dt="2024-04-13T23:45:34.368" v="5299" actId="20577"/>
          <ac:spMkLst>
            <pc:docMk/>
            <pc:sldMk cId="4147381863" sldId="299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4T11:23:29.243" v="7987" actId="20577"/>
        <pc:sldMkLst>
          <pc:docMk/>
          <pc:sldMk cId="2138343527" sldId="305"/>
        </pc:sldMkLst>
        <pc:spChg chg="mod">
          <ac:chgData name="Paolo Di Prodi" userId="cde2de85ee60b263" providerId="LiveId" clId="{C28A8AB8-B9DE-4067-924F-3AA47DC160B5}" dt="2024-04-14T11:23:29.243" v="7987" actId="20577"/>
          <ac:spMkLst>
            <pc:docMk/>
            <pc:sldMk cId="2138343527" sldId="305"/>
            <ac:spMk id="3" creationId="{784E04B5-0C15-16E6-A576-CE807E3EA367}"/>
          </ac:spMkLst>
        </pc:spChg>
      </pc:sldChg>
      <pc:sldChg chg="addSp modSp mod">
        <pc:chgData name="Paolo Di Prodi" userId="cde2de85ee60b263" providerId="LiveId" clId="{C28A8AB8-B9DE-4067-924F-3AA47DC160B5}" dt="2024-04-13T21:49:54.811" v="458" actId="20577"/>
        <pc:sldMkLst>
          <pc:docMk/>
          <pc:sldMk cId="3424459967" sldId="306"/>
        </pc:sldMkLst>
        <pc:spChg chg="add mod">
          <ac:chgData name="Paolo Di Prodi" userId="cde2de85ee60b263" providerId="LiveId" clId="{C28A8AB8-B9DE-4067-924F-3AA47DC160B5}" dt="2024-04-13T21:49:54.811" v="458" actId="20577"/>
          <ac:spMkLst>
            <pc:docMk/>
            <pc:sldMk cId="3424459967" sldId="306"/>
            <ac:spMk id="5" creationId="{31357E30-2197-854D-A275-CFADD061D582}"/>
          </ac:spMkLst>
        </pc:spChg>
        <pc:graphicFrameChg chg="mod">
          <ac:chgData name="Paolo Di Prodi" userId="cde2de85ee60b263" providerId="LiveId" clId="{C28A8AB8-B9DE-4067-924F-3AA47DC160B5}" dt="2024-04-13T21:49:17.431" v="438" actId="20577"/>
          <ac:graphicFrameMkLst>
            <pc:docMk/>
            <pc:sldMk cId="3424459967" sldId="306"/>
            <ac:graphicFrameMk id="4" creationId="{E85279EB-7CB7-4EC2-562F-9B7AD52FBE43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4T10:33:20.464" v="5499" actId="1076"/>
        <pc:sldMkLst>
          <pc:docMk/>
          <pc:sldMk cId="2564000402" sldId="307"/>
        </pc:sldMkLst>
        <pc:spChg chg="mod">
          <ac:chgData name="Paolo Di Prodi" userId="cde2de85ee60b263" providerId="LiveId" clId="{C28A8AB8-B9DE-4067-924F-3AA47DC160B5}" dt="2024-04-13T22:02:23.230" v="975" actId="20577"/>
          <ac:spMkLst>
            <pc:docMk/>
            <pc:sldMk cId="2564000402" sldId="307"/>
            <ac:spMk id="2" creationId="{8038D702-DA13-B62D-7C54-FFDF45ED7B92}"/>
          </ac:spMkLst>
        </pc:spChg>
        <pc:spChg chg="del">
          <ac:chgData name="Paolo Di Prodi" userId="cde2de85ee60b263" providerId="LiveId" clId="{C28A8AB8-B9DE-4067-924F-3AA47DC160B5}" dt="2024-04-13T21:50:21.583" v="460" actId="22"/>
          <ac:spMkLst>
            <pc:docMk/>
            <pc:sldMk cId="2564000402" sldId="307"/>
            <ac:spMk id="3" creationId="{6F572449-CC69-75F3-E4D7-DB14B0D04E4A}"/>
          </ac:spMkLst>
        </pc:spChg>
        <pc:spChg chg="add mod">
          <ac:chgData name="Paolo Di Prodi" userId="cde2de85ee60b263" providerId="LiveId" clId="{C28A8AB8-B9DE-4067-924F-3AA47DC160B5}" dt="2024-04-14T10:33:20.464" v="5499" actId="1076"/>
          <ac:spMkLst>
            <pc:docMk/>
            <pc:sldMk cId="2564000402" sldId="307"/>
            <ac:spMk id="6" creationId="{2BF2917A-88A1-9160-86AC-C0C94DCEDB0B}"/>
          </ac:spMkLst>
        </pc:spChg>
        <pc:spChg chg="add del mod">
          <ac:chgData name="Paolo Di Prodi" userId="cde2de85ee60b263" providerId="LiveId" clId="{C28A8AB8-B9DE-4067-924F-3AA47DC160B5}" dt="2024-04-13T22:02:12.579" v="935" actId="22"/>
          <ac:spMkLst>
            <pc:docMk/>
            <pc:sldMk cId="2564000402" sldId="307"/>
            <ac:spMk id="8" creationId="{8EC2F746-86BF-F97D-1543-20B9ABAB94E3}"/>
          </ac:spMkLst>
        </pc:spChg>
        <pc:picChg chg="add del mod ord">
          <ac:chgData name="Paolo Di Prodi" userId="cde2de85ee60b263" providerId="LiveId" clId="{C28A8AB8-B9DE-4067-924F-3AA47DC160B5}" dt="2024-04-13T22:02:10.808" v="934" actId="478"/>
          <ac:picMkLst>
            <pc:docMk/>
            <pc:sldMk cId="2564000402" sldId="307"/>
            <ac:picMk id="5" creationId="{F171CA9E-724F-5510-79C0-AC9B458DEF31}"/>
          </ac:picMkLst>
        </pc:picChg>
        <pc:picChg chg="add mod ord">
          <ac:chgData name="Paolo Di Prodi" userId="cde2de85ee60b263" providerId="LiveId" clId="{C28A8AB8-B9DE-4067-924F-3AA47DC160B5}" dt="2024-04-13T22:02:13.794" v="936" actId="1076"/>
          <ac:picMkLst>
            <pc:docMk/>
            <pc:sldMk cId="2564000402" sldId="307"/>
            <ac:picMk id="10" creationId="{8E917E6E-E916-8984-9C1B-26F5DD7ABD99}"/>
          </ac:picMkLst>
        </pc:picChg>
      </pc:sldChg>
      <pc:sldChg chg="addSp delSp modSp new mod setBg">
        <pc:chgData name="Paolo Di Prodi" userId="cde2de85ee60b263" providerId="LiveId" clId="{C28A8AB8-B9DE-4067-924F-3AA47DC160B5}" dt="2024-04-14T10:36:25.646" v="5829" actId="20577"/>
        <pc:sldMkLst>
          <pc:docMk/>
          <pc:sldMk cId="2054720644" sldId="308"/>
        </pc:sldMkLst>
        <pc:spChg chg="mod">
          <ac:chgData name="Paolo Di Prodi" userId="cde2de85ee60b263" providerId="LiveId" clId="{C28A8AB8-B9DE-4067-924F-3AA47DC160B5}" dt="2024-04-13T21:56:53.133" v="550" actId="20577"/>
          <ac:spMkLst>
            <pc:docMk/>
            <pc:sldMk cId="2054720644" sldId="308"/>
            <ac:spMk id="2" creationId="{FC04A9A4-5D2F-FE31-0121-63D27DF7360C}"/>
          </ac:spMkLst>
        </pc:spChg>
        <pc:spChg chg="del">
          <ac:chgData name="Paolo Di Prodi" userId="cde2de85ee60b263" providerId="LiveId" clId="{C28A8AB8-B9DE-4067-924F-3AA47DC160B5}" dt="2024-04-13T21:55:52.769" v="518"/>
          <ac:spMkLst>
            <pc:docMk/>
            <pc:sldMk cId="2054720644" sldId="308"/>
            <ac:spMk id="3" creationId="{E2C310D8-1835-9884-3ADE-C30AB32A6319}"/>
          </ac:spMkLst>
        </pc:spChg>
        <pc:spChg chg="add mod">
          <ac:chgData name="Paolo Di Prodi" userId="cde2de85ee60b263" providerId="LiveId" clId="{C28A8AB8-B9DE-4067-924F-3AA47DC160B5}" dt="2024-04-14T10:36:25.646" v="5829" actId="20577"/>
          <ac:spMkLst>
            <pc:docMk/>
            <pc:sldMk cId="2054720644" sldId="308"/>
            <ac:spMk id="1030" creationId="{40C72DF3-2F68-21F2-55AB-17285F64A0EE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3" creationId="{3AFE8227-C443-417B-BA91-520EB1EF4559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5" creationId="{907741FC-B544-4A6E-B831-6789D042333D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7" creationId="{3F0BE7ED-7814-4273-B18A-F26CC0380380}"/>
          </ac:spMkLst>
        </pc:spChg>
        <pc:picChg chg="add mod">
          <ac:chgData name="Paolo Di Prodi" userId="cde2de85ee60b263" providerId="LiveId" clId="{C28A8AB8-B9DE-4067-924F-3AA47DC160B5}" dt="2024-04-13T21:56:10.119" v="522" actId="26606"/>
          <ac:picMkLst>
            <pc:docMk/>
            <pc:sldMk cId="2054720644" sldId="308"/>
            <ac:picMk id="1026" creationId="{57C742F9-799B-2A91-6161-35A02254F9C6}"/>
          </ac:picMkLst>
        </pc:picChg>
      </pc:sldChg>
      <pc:sldChg chg="addSp delSp modSp new mod">
        <pc:chgData name="Paolo Di Prodi" userId="cde2de85ee60b263" providerId="LiveId" clId="{C28A8AB8-B9DE-4067-924F-3AA47DC160B5}" dt="2024-04-13T21:58:21.457" v="615" actId="5793"/>
        <pc:sldMkLst>
          <pc:docMk/>
          <pc:sldMk cId="4191738730" sldId="309"/>
        </pc:sldMkLst>
        <pc:spChg chg="mod">
          <ac:chgData name="Paolo Di Prodi" userId="cde2de85ee60b263" providerId="LiveId" clId="{C28A8AB8-B9DE-4067-924F-3AA47DC160B5}" dt="2024-04-13T21:58:21.457" v="615" actId="5793"/>
          <ac:spMkLst>
            <pc:docMk/>
            <pc:sldMk cId="4191738730" sldId="309"/>
            <ac:spMk id="2" creationId="{29F51E3B-185C-6C2E-5C2A-E024DE1FBC00}"/>
          </ac:spMkLst>
        </pc:spChg>
        <pc:spChg chg="del">
          <ac:chgData name="Paolo Di Prodi" userId="cde2de85ee60b263" providerId="LiveId" clId="{C28A8AB8-B9DE-4067-924F-3AA47DC160B5}" dt="2024-04-13T21:57:23.042" v="569"/>
          <ac:spMkLst>
            <pc:docMk/>
            <pc:sldMk cId="4191738730" sldId="309"/>
            <ac:spMk id="3" creationId="{E96886A3-A45A-4079-7F06-0BD296EF9357}"/>
          </ac:spMkLst>
        </pc:spChg>
        <pc:picChg chg="add mod">
          <ac:chgData name="Paolo Di Prodi" userId="cde2de85ee60b263" providerId="LiveId" clId="{C28A8AB8-B9DE-4067-924F-3AA47DC160B5}" dt="2024-04-13T21:58:14.904" v="576" actId="1076"/>
          <ac:picMkLst>
            <pc:docMk/>
            <pc:sldMk cId="4191738730" sldId="309"/>
            <ac:picMk id="2050" creationId="{0E380E75-9155-FC97-DBFB-1C83B712E159}"/>
          </ac:picMkLst>
        </pc:picChg>
      </pc:sldChg>
      <pc:sldChg chg="addSp delSp modSp new mod">
        <pc:chgData name="Paolo Di Prodi" userId="cde2de85ee60b263" providerId="LiveId" clId="{C28A8AB8-B9DE-4067-924F-3AA47DC160B5}" dt="2024-04-14T10:36:38.189" v="5843" actId="20577"/>
        <pc:sldMkLst>
          <pc:docMk/>
          <pc:sldMk cId="3474556250" sldId="310"/>
        </pc:sldMkLst>
        <pc:spChg chg="mod">
          <ac:chgData name="Paolo Di Prodi" userId="cde2de85ee60b263" providerId="LiveId" clId="{C28A8AB8-B9DE-4067-924F-3AA47DC160B5}" dt="2024-04-13T21:58:43.896" v="685" actId="20577"/>
          <ac:spMkLst>
            <pc:docMk/>
            <pc:sldMk cId="3474556250" sldId="310"/>
            <ac:spMk id="2" creationId="{4D1BADAF-2608-6974-6ECC-7B9DA36DC716}"/>
          </ac:spMkLst>
        </pc:spChg>
        <pc:spChg chg="del">
          <ac:chgData name="Paolo Di Prodi" userId="cde2de85ee60b263" providerId="LiveId" clId="{C28A8AB8-B9DE-4067-924F-3AA47DC160B5}" dt="2024-04-13T21:58:52.733" v="686" actId="1032"/>
          <ac:spMkLst>
            <pc:docMk/>
            <pc:sldMk cId="3474556250" sldId="310"/>
            <ac:spMk id="3" creationId="{5F214424-744A-9CBB-A019-872DB8C68D60}"/>
          </ac:spMkLst>
        </pc:spChg>
        <pc:graphicFrameChg chg="add mod modGraphic">
          <ac:chgData name="Paolo Di Prodi" userId="cde2de85ee60b263" providerId="LiveId" clId="{C28A8AB8-B9DE-4067-924F-3AA47DC160B5}" dt="2024-04-14T10:36:38.189" v="5843" actId="20577"/>
          <ac:graphicFrameMkLst>
            <pc:docMk/>
            <pc:sldMk cId="3474556250" sldId="310"/>
            <ac:graphicFrameMk id="4" creationId="{8C85C66C-A430-BA75-FFBA-A3B45770EC0E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3T22:14:06.926" v="1829" actId="27636"/>
        <pc:sldMkLst>
          <pc:docMk/>
          <pc:sldMk cId="3020647638" sldId="311"/>
        </pc:sldMkLst>
        <pc:spChg chg="mod">
          <ac:chgData name="Paolo Di Prodi" userId="cde2de85ee60b263" providerId="LiveId" clId="{C28A8AB8-B9DE-4067-924F-3AA47DC160B5}" dt="2024-04-13T22:06:00.843" v="1074" actId="20577"/>
          <ac:spMkLst>
            <pc:docMk/>
            <pc:sldMk cId="3020647638" sldId="311"/>
            <ac:spMk id="2" creationId="{FACE647D-CC35-3D2C-A72B-93282B652BBD}"/>
          </ac:spMkLst>
        </pc:spChg>
        <pc:spChg chg="mod">
          <ac:chgData name="Paolo Di Prodi" userId="cde2de85ee60b263" providerId="LiveId" clId="{C28A8AB8-B9DE-4067-924F-3AA47DC160B5}" dt="2024-04-13T22:14:06.926" v="1829" actId="27636"/>
          <ac:spMkLst>
            <pc:docMk/>
            <pc:sldMk cId="3020647638" sldId="311"/>
            <ac:spMk id="3" creationId="{FE359B98-51EB-CAE5-851C-D378F259A5ED}"/>
          </ac:spMkLst>
        </pc:spChg>
        <pc:spChg chg="del mod">
          <ac:chgData name="Paolo Di Prodi" userId="cde2de85ee60b263" providerId="LiveId" clId="{C28A8AB8-B9DE-4067-924F-3AA47DC160B5}" dt="2024-04-13T22:09:35.032" v="1505" actId="22"/>
          <ac:spMkLst>
            <pc:docMk/>
            <pc:sldMk cId="3020647638" sldId="311"/>
            <ac:spMk id="4" creationId="{AF5297BE-BC18-971F-A142-CA4481B86AE4}"/>
          </ac:spMkLst>
        </pc:spChg>
        <pc:spChg chg="add mod">
          <ac:chgData name="Paolo Di Prodi" userId="cde2de85ee60b263" providerId="LiveId" clId="{C28A8AB8-B9DE-4067-924F-3AA47DC160B5}" dt="2024-04-13T22:13:43.067" v="1777" actId="1076"/>
          <ac:spMkLst>
            <pc:docMk/>
            <pc:sldMk cId="3020647638" sldId="311"/>
            <ac:spMk id="7" creationId="{DD4B960B-B3BF-06A8-7B6B-30B39EF4D5EB}"/>
          </ac:spMkLst>
        </pc:spChg>
        <pc:picChg chg="add mod ord">
          <ac:chgData name="Paolo Di Prodi" userId="cde2de85ee60b263" providerId="LiveId" clId="{C28A8AB8-B9DE-4067-924F-3AA47DC160B5}" dt="2024-04-13T22:09:41.326" v="1508" actId="1076"/>
          <ac:picMkLst>
            <pc:docMk/>
            <pc:sldMk cId="3020647638" sldId="311"/>
            <ac:picMk id="6" creationId="{10D692F9-9362-0F17-9EE4-12EFCB5BED1E}"/>
          </ac:picMkLst>
        </pc:picChg>
      </pc:sldChg>
      <pc:sldChg chg="addSp delSp modSp new mod">
        <pc:chgData name="Paolo Di Prodi" userId="cde2de85ee60b263" providerId="LiveId" clId="{C28A8AB8-B9DE-4067-924F-3AA47DC160B5}" dt="2024-04-13T22:42:13.441" v="2404" actId="1076"/>
        <pc:sldMkLst>
          <pc:docMk/>
          <pc:sldMk cId="4185612102" sldId="312"/>
        </pc:sldMkLst>
        <pc:spChg chg="mod">
          <ac:chgData name="Paolo Di Prodi" userId="cde2de85ee60b263" providerId="LiveId" clId="{C28A8AB8-B9DE-4067-924F-3AA47DC160B5}" dt="2024-04-13T22:36:51.793" v="2153" actId="20577"/>
          <ac:spMkLst>
            <pc:docMk/>
            <pc:sldMk cId="4185612102" sldId="312"/>
            <ac:spMk id="2" creationId="{06A74FA7-5B9B-BEAC-E325-E1344405A9B5}"/>
          </ac:spMkLst>
        </pc:spChg>
        <pc:spChg chg="mod">
          <ac:chgData name="Paolo Di Prodi" userId="cde2de85ee60b263" providerId="LiveId" clId="{C28A8AB8-B9DE-4067-924F-3AA47DC160B5}" dt="2024-04-13T22:42:03.408" v="2400" actId="14100"/>
          <ac:spMkLst>
            <pc:docMk/>
            <pc:sldMk cId="4185612102" sldId="312"/>
            <ac:spMk id="3" creationId="{1DB34A43-CCCE-215C-989C-6D0135109C55}"/>
          </ac:spMkLst>
        </pc:spChg>
        <pc:spChg chg="del">
          <ac:chgData name="Paolo Di Prodi" userId="cde2de85ee60b263" providerId="LiveId" clId="{C28A8AB8-B9DE-4067-924F-3AA47DC160B5}" dt="2024-04-13T22:39:42.062" v="2390" actId="22"/>
          <ac:spMkLst>
            <pc:docMk/>
            <pc:sldMk cId="4185612102" sldId="312"/>
            <ac:spMk id="4" creationId="{FD9B726C-1AF1-49C5-6E63-D5FDB6DE8E0E}"/>
          </ac:spMkLst>
        </pc:spChg>
        <pc:picChg chg="add mod ord">
          <ac:chgData name="Paolo Di Prodi" userId="cde2de85ee60b263" providerId="LiveId" clId="{C28A8AB8-B9DE-4067-924F-3AA47DC160B5}" dt="2024-04-13T22:42:11.604" v="2403" actId="1076"/>
          <ac:picMkLst>
            <pc:docMk/>
            <pc:sldMk cId="4185612102" sldId="312"/>
            <ac:picMk id="6" creationId="{D852616E-E6EB-F3AA-48F7-ED3C37962720}"/>
          </ac:picMkLst>
        </pc:picChg>
        <pc:picChg chg="add mod">
          <ac:chgData name="Paolo Di Prodi" userId="cde2de85ee60b263" providerId="LiveId" clId="{C28A8AB8-B9DE-4067-924F-3AA47DC160B5}" dt="2024-04-13T22:42:13.441" v="2404" actId="1076"/>
          <ac:picMkLst>
            <pc:docMk/>
            <pc:sldMk cId="4185612102" sldId="312"/>
            <ac:picMk id="8" creationId="{8DA5169C-33D0-B83A-58F1-06D39762A7D8}"/>
          </ac:picMkLst>
        </pc:picChg>
      </pc:sldChg>
      <pc:sldChg chg="modSp new mod">
        <pc:chgData name="Paolo Di Prodi" userId="cde2de85ee60b263" providerId="LiveId" clId="{C28A8AB8-B9DE-4067-924F-3AA47DC160B5}" dt="2024-04-13T22:45:12.853" v="2677" actId="20577"/>
        <pc:sldMkLst>
          <pc:docMk/>
          <pc:sldMk cId="3879962290" sldId="313"/>
        </pc:sldMkLst>
        <pc:spChg chg="mod">
          <ac:chgData name="Paolo Di Prodi" userId="cde2de85ee60b263" providerId="LiveId" clId="{C28A8AB8-B9DE-4067-924F-3AA47DC160B5}" dt="2024-04-13T22:45:12.853" v="2677" actId="20577"/>
          <ac:spMkLst>
            <pc:docMk/>
            <pc:sldMk cId="3879962290" sldId="313"/>
            <ac:spMk id="2" creationId="{3E53E58E-4A4B-561B-5AA1-69CAE657798D}"/>
          </ac:spMkLst>
        </pc:spChg>
      </pc:sldChg>
      <pc:sldChg chg="addSp delSp modSp new mod ord modNotesTx">
        <pc:chgData name="Paolo Di Prodi" userId="cde2de85ee60b263" providerId="LiveId" clId="{C28A8AB8-B9DE-4067-924F-3AA47DC160B5}" dt="2024-04-14T11:19:17.125" v="7795" actId="20577"/>
        <pc:sldMkLst>
          <pc:docMk/>
          <pc:sldMk cId="4153667195" sldId="314"/>
        </pc:sldMkLst>
        <pc:spChg chg="mod">
          <ac:chgData name="Paolo Di Prodi" userId="cde2de85ee60b263" providerId="LiveId" clId="{C28A8AB8-B9DE-4067-924F-3AA47DC160B5}" dt="2024-04-13T22:54:24.584" v="2813" actId="14100"/>
          <ac:spMkLst>
            <pc:docMk/>
            <pc:sldMk cId="4153667195" sldId="314"/>
            <ac:spMk id="2" creationId="{8A91DE28-A8E4-82F5-FDC6-29CD9FF5F627}"/>
          </ac:spMkLst>
        </pc:spChg>
        <pc:spChg chg="del mod">
          <ac:chgData name="Paolo Di Prodi" userId="cde2de85ee60b263" providerId="LiveId" clId="{C28A8AB8-B9DE-4067-924F-3AA47DC160B5}" dt="2024-04-13T22:56:34.233" v="2903" actId="478"/>
          <ac:spMkLst>
            <pc:docMk/>
            <pc:sldMk cId="4153667195" sldId="314"/>
            <ac:spMk id="3" creationId="{6D6C47DD-7695-18A7-C025-A0989AD3A533}"/>
          </ac:spMkLst>
        </pc:spChg>
        <pc:spChg chg="add mod">
          <ac:chgData name="Paolo Di Prodi" userId="cde2de85ee60b263" providerId="LiveId" clId="{C28A8AB8-B9DE-4067-924F-3AA47DC160B5}" dt="2024-04-14T11:11:11.185" v="7612" actId="1076"/>
          <ac:spMkLst>
            <pc:docMk/>
            <pc:sldMk cId="4153667195" sldId="314"/>
            <ac:spMk id="3" creationId="{DC5BD1D5-48EE-A7AE-A1C7-955F8D920A2F}"/>
          </ac:spMkLst>
        </pc:spChg>
        <pc:spChg chg="add mod">
          <ac:chgData name="Paolo Di Prodi" userId="cde2de85ee60b263" providerId="LiveId" clId="{C28A8AB8-B9DE-4067-924F-3AA47DC160B5}" dt="2024-04-14T11:16:45.436" v="7707" actId="20577"/>
          <ac:spMkLst>
            <pc:docMk/>
            <pc:sldMk cId="4153667195" sldId="314"/>
            <ac:spMk id="4" creationId="{037A6A10-9C45-0DA1-56DF-27BE7E25C05E}"/>
          </ac:spMkLst>
        </pc:spChg>
        <pc:spChg chg="del">
          <ac:chgData name="Paolo Di Prodi" userId="cde2de85ee60b263" providerId="LiveId" clId="{C28A8AB8-B9DE-4067-924F-3AA47DC160B5}" dt="2024-04-13T22:52:15.548" v="2729"/>
          <ac:spMkLst>
            <pc:docMk/>
            <pc:sldMk cId="4153667195" sldId="314"/>
            <ac:spMk id="4" creationId="{19371C83-591F-3D36-CD6F-41E449EF9F25}"/>
          </ac:spMkLst>
        </pc:spChg>
        <pc:spChg chg="add mod">
          <ac:chgData name="Paolo Di Prodi" userId="cde2de85ee60b263" providerId="LiveId" clId="{C28A8AB8-B9DE-4067-924F-3AA47DC160B5}" dt="2024-04-14T11:16:00.568" v="7700" actId="20577"/>
          <ac:spMkLst>
            <pc:docMk/>
            <pc:sldMk cId="4153667195" sldId="314"/>
            <ac:spMk id="5" creationId="{4BF88979-373E-3A1E-D5B1-823292322D45}"/>
          </ac:spMkLst>
        </pc:spChg>
        <pc:spChg chg="add del mod">
          <ac:chgData name="Paolo Di Prodi" userId="cde2de85ee60b263" providerId="LiveId" clId="{C28A8AB8-B9DE-4067-924F-3AA47DC160B5}" dt="2024-04-13T22:56:36.183" v="2904" actId="478"/>
          <ac:spMkLst>
            <pc:docMk/>
            <pc:sldMk cId="4153667195" sldId="314"/>
            <ac:spMk id="6" creationId="{D26BE6FA-8E90-BC2E-0527-41BEC75DE92B}"/>
          </ac:spMkLst>
        </pc:spChg>
        <pc:spChg chg="add mod">
          <ac:chgData name="Paolo Di Prodi" userId="cde2de85ee60b263" providerId="LiveId" clId="{C28A8AB8-B9DE-4067-924F-3AA47DC160B5}" dt="2024-04-14T11:15:57.525" v="7694" actId="1076"/>
          <ac:spMkLst>
            <pc:docMk/>
            <pc:sldMk cId="4153667195" sldId="314"/>
            <ac:spMk id="6" creationId="{FDF83E2A-F586-915A-B243-CD38C06833F0}"/>
          </ac:spMkLst>
        </pc:spChg>
        <pc:spChg chg="add mod">
          <ac:chgData name="Paolo Di Prodi" userId="cde2de85ee60b263" providerId="LiveId" clId="{C28A8AB8-B9DE-4067-924F-3AA47DC160B5}" dt="2024-04-14T11:17:44.703" v="7740" actId="1076"/>
          <ac:spMkLst>
            <pc:docMk/>
            <pc:sldMk cId="4153667195" sldId="314"/>
            <ac:spMk id="7" creationId="{24316A4C-9139-CFDE-E130-5D95763B475F}"/>
          </ac:spMkLst>
        </pc:spChg>
        <pc:spChg chg="add del mod">
          <ac:chgData name="Paolo Di Prodi" userId="cde2de85ee60b263" providerId="LiveId" clId="{C28A8AB8-B9DE-4067-924F-3AA47DC160B5}" dt="2024-04-13T22:59:18.538" v="2913" actId="478"/>
          <ac:spMkLst>
            <pc:docMk/>
            <pc:sldMk cId="4153667195" sldId="314"/>
            <ac:spMk id="7" creationId="{AB51C18E-7BC1-BF00-E17D-ED9E8C19676C}"/>
          </ac:spMkLst>
        </pc:spChg>
        <pc:spChg chg="add mod">
          <ac:chgData name="Paolo Di Prodi" userId="cde2de85ee60b263" providerId="LiveId" clId="{C28A8AB8-B9DE-4067-924F-3AA47DC160B5}" dt="2024-04-14T11:15:48.147" v="7684" actId="207"/>
          <ac:spMkLst>
            <pc:docMk/>
            <pc:sldMk cId="4153667195" sldId="314"/>
            <ac:spMk id="8" creationId="{13DBB89A-BB3E-A5C8-A9C1-DA64CB32C1AD}"/>
          </ac:spMkLst>
        </pc:spChg>
        <pc:spChg chg="add mod">
          <ac:chgData name="Paolo Di Prodi" userId="cde2de85ee60b263" providerId="LiveId" clId="{C28A8AB8-B9DE-4067-924F-3AA47DC160B5}" dt="2024-04-13T23:02:12.448" v="3014" actId="20577"/>
          <ac:spMkLst>
            <pc:docMk/>
            <pc:sldMk cId="4153667195" sldId="314"/>
            <ac:spMk id="9" creationId="{EE1D275B-A419-678D-551E-BD5BE4E960DF}"/>
          </ac:spMkLst>
        </pc:spChg>
        <pc:spChg chg="add mod">
          <ac:chgData name="Paolo Di Prodi" userId="cde2de85ee60b263" providerId="LiveId" clId="{C28A8AB8-B9DE-4067-924F-3AA47DC160B5}" dt="2024-04-13T23:02:40.967" v="3105" actId="20577"/>
          <ac:spMkLst>
            <pc:docMk/>
            <pc:sldMk cId="4153667195" sldId="314"/>
            <ac:spMk id="10" creationId="{A8FC042E-3D2F-6124-865C-8BAF7591C4A2}"/>
          </ac:spMkLst>
        </pc:spChg>
        <pc:spChg chg="add mod">
          <ac:chgData name="Paolo Di Prodi" userId="cde2de85ee60b263" providerId="LiveId" clId="{C28A8AB8-B9DE-4067-924F-3AA47DC160B5}" dt="2024-04-13T23:02:53.307" v="3146" actId="20577"/>
          <ac:spMkLst>
            <pc:docMk/>
            <pc:sldMk cId="4153667195" sldId="314"/>
            <ac:spMk id="11" creationId="{9D24446D-15B3-919D-A4EF-6474463319C3}"/>
          </ac:spMkLst>
        </pc:spChg>
        <pc:spChg chg="add mod">
          <ac:chgData name="Paolo Di Prodi" userId="cde2de85ee60b263" providerId="LiveId" clId="{C28A8AB8-B9DE-4067-924F-3AA47DC160B5}" dt="2024-04-13T23:03:40.698" v="3169" actId="1076"/>
          <ac:spMkLst>
            <pc:docMk/>
            <pc:sldMk cId="4153667195" sldId="314"/>
            <ac:spMk id="12" creationId="{04B349BC-2BED-677F-8CC2-25AE6D0AC27B}"/>
          </ac:spMkLst>
        </pc:spChg>
        <pc:spChg chg="add mod">
          <ac:chgData name="Paolo Di Prodi" userId="cde2de85ee60b263" providerId="LiveId" clId="{C28A8AB8-B9DE-4067-924F-3AA47DC160B5}" dt="2024-04-14T11:11:02.927" v="7610" actId="14100"/>
          <ac:spMkLst>
            <pc:docMk/>
            <pc:sldMk cId="4153667195" sldId="314"/>
            <ac:spMk id="13" creationId="{08F7D704-7194-FAE7-74C4-0C94A3F973EB}"/>
          </ac:spMkLst>
        </pc:spChg>
        <pc:spChg chg="add mod">
          <ac:chgData name="Paolo Di Prodi" userId="cde2de85ee60b263" providerId="LiveId" clId="{C28A8AB8-B9DE-4067-924F-3AA47DC160B5}" dt="2024-04-14T11:16:05.957" v="7702" actId="14100"/>
          <ac:spMkLst>
            <pc:docMk/>
            <pc:sldMk cId="4153667195" sldId="314"/>
            <ac:spMk id="14" creationId="{79018411-1473-D205-853E-866B496477A7}"/>
          </ac:spMkLst>
        </pc:spChg>
        <pc:spChg chg="add mod">
          <ac:chgData name="Paolo Di Prodi" userId="cde2de85ee60b263" providerId="LiveId" clId="{C28A8AB8-B9DE-4067-924F-3AA47DC160B5}" dt="2024-04-14T11:16:08.931" v="7704" actId="14100"/>
          <ac:spMkLst>
            <pc:docMk/>
            <pc:sldMk cId="4153667195" sldId="314"/>
            <ac:spMk id="15" creationId="{04E7DA39-9E79-0261-C259-94730EF17D8E}"/>
          </ac:spMkLst>
        </pc:spChg>
        <pc:spChg chg="add mod">
          <ac:chgData name="Paolo Di Prodi" userId="cde2de85ee60b263" providerId="LiveId" clId="{C28A8AB8-B9DE-4067-924F-3AA47DC160B5}" dt="2024-04-14T11:19:17.125" v="7795" actId="20577"/>
          <ac:spMkLst>
            <pc:docMk/>
            <pc:sldMk cId="4153667195" sldId="314"/>
            <ac:spMk id="16" creationId="{A6B11522-01D2-9B98-F8B8-49649D028789}"/>
          </ac:spMkLst>
        </pc:spChg>
        <pc:spChg chg="add mod">
          <ac:chgData name="Paolo Di Prodi" userId="cde2de85ee60b263" providerId="LiveId" clId="{C28A8AB8-B9DE-4067-924F-3AA47DC160B5}" dt="2024-04-14T11:17:43.453" v="7739" actId="1076"/>
          <ac:spMkLst>
            <pc:docMk/>
            <pc:sldMk cId="4153667195" sldId="314"/>
            <ac:spMk id="17" creationId="{E9F327A2-E216-303B-7855-14BFD0196A76}"/>
          </ac:spMkLst>
        </pc:spChg>
        <pc:spChg chg="add mod">
          <ac:chgData name="Paolo Di Prodi" userId="cde2de85ee60b263" providerId="LiveId" clId="{C28A8AB8-B9DE-4067-924F-3AA47DC160B5}" dt="2024-04-13T23:07:35.551" v="3390" actId="1076"/>
          <ac:spMkLst>
            <pc:docMk/>
            <pc:sldMk cId="4153667195" sldId="314"/>
            <ac:spMk id="18" creationId="{519BB986-7AEC-5287-7612-10B618F4764D}"/>
          </ac:spMkLst>
        </pc:spChg>
        <pc:spChg chg="add mod">
          <ac:chgData name="Paolo Di Prodi" userId="cde2de85ee60b263" providerId="LiveId" clId="{C28A8AB8-B9DE-4067-924F-3AA47DC160B5}" dt="2024-04-14T11:18:49.692" v="7754" actId="20577"/>
          <ac:spMkLst>
            <pc:docMk/>
            <pc:sldMk cId="4153667195" sldId="314"/>
            <ac:spMk id="19" creationId="{44C6F2F2-8ABC-1C45-EBE7-07CC164EE665}"/>
          </ac:spMkLst>
        </pc:spChg>
        <pc:picChg chg="add del mod">
          <ac:chgData name="Paolo Di Prodi" userId="cde2de85ee60b263" providerId="LiveId" clId="{C28A8AB8-B9DE-4067-924F-3AA47DC160B5}" dt="2024-04-13T22:59:14.931" v="2911" actId="478"/>
          <ac:picMkLst>
            <pc:docMk/>
            <pc:sldMk cId="4153667195" sldId="314"/>
            <ac:picMk id="3074" creationId="{550AAEE8-24D4-D5FA-39CD-52EA19933B13}"/>
          </ac:picMkLst>
        </pc:picChg>
        <pc:picChg chg="add del mod">
          <ac:chgData name="Paolo Di Prodi" userId="cde2de85ee60b263" providerId="LiveId" clId="{C28A8AB8-B9DE-4067-924F-3AA47DC160B5}" dt="2024-04-13T23:01:27.917" v="2923" actId="478"/>
          <ac:picMkLst>
            <pc:docMk/>
            <pc:sldMk cId="4153667195" sldId="314"/>
            <ac:picMk id="3076" creationId="{46431FB2-1831-5197-8D60-CA03F91A7797}"/>
          </ac:picMkLst>
        </pc:picChg>
        <pc:picChg chg="add del mod">
          <ac:chgData name="Paolo Di Prodi" userId="cde2de85ee60b263" providerId="LiveId" clId="{C28A8AB8-B9DE-4067-924F-3AA47DC160B5}" dt="2024-04-13T23:03:39.504" v="3168" actId="478"/>
          <ac:picMkLst>
            <pc:docMk/>
            <pc:sldMk cId="4153667195" sldId="314"/>
            <ac:picMk id="3078" creationId="{AF89E969-37B3-C7B6-F6B6-13B5BF917EE4}"/>
          </ac:picMkLst>
        </pc:picChg>
      </pc:sldChg>
      <pc:sldChg chg="addSp delSp modSp add mod ord">
        <pc:chgData name="Paolo Di Prodi" userId="cde2de85ee60b263" providerId="LiveId" clId="{C28A8AB8-B9DE-4067-924F-3AA47DC160B5}" dt="2024-04-14T11:10:42.199" v="7607" actId="1076"/>
        <pc:sldMkLst>
          <pc:docMk/>
          <pc:sldMk cId="1744670681" sldId="315"/>
        </pc:sldMkLst>
        <pc:spChg chg="mod">
          <ac:chgData name="Paolo Di Prodi" userId="cde2de85ee60b263" providerId="LiveId" clId="{C28A8AB8-B9DE-4067-924F-3AA47DC160B5}" dt="2024-04-14T11:05:34.294" v="7374" actId="1076"/>
          <ac:spMkLst>
            <pc:docMk/>
            <pc:sldMk cId="1744670681" sldId="315"/>
            <ac:spMk id="2" creationId="{8A91DE28-A8E4-82F5-FDC6-29CD9FF5F627}"/>
          </ac:spMkLst>
        </pc:spChg>
        <pc:spChg chg="add del mod">
          <ac:chgData name="Paolo Di Prodi" userId="cde2de85ee60b263" providerId="LiveId" clId="{C28A8AB8-B9DE-4067-924F-3AA47DC160B5}" dt="2024-04-13T23:01:04.284" v="2918" actId="478"/>
          <ac:spMkLst>
            <pc:docMk/>
            <pc:sldMk cId="1744670681" sldId="315"/>
            <ac:spMk id="3" creationId="{EAB5FA13-7D8C-AC21-9409-6F6575AF760E}"/>
          </ac:spMkLst>
        </pc:spChg>
        <pc:spChg chg="add mod">
          <ac:chgData name="Paolo Di Prodi" userId="cde2de85ee60b263" providerId="LiveId" clId="{C28A8AB8-B9DE-4067-924F-3AA47DC160B5}" dt="2024-04-14T11:02:56.366" v="7223" actId="404"/>
          <ac:spMkLst>
            <pc:docMk/>
            <pc:sldMk cId="1744670681" sldId="315"/>
            <ac:spMk id="3" creationId="{EB479826-D552-EB00-0897-00CB3DF44ADF}"/>
          </ac:spMkLst>
        </pc:spChg>
        <pc:spChg chg="add mod">
          <ac:chgData name="Paolo Di Prodi" userId="cde2de85ee60b263" providerId="LiveId" clId="{C28A8AB8-B9DE-4067-924F-3AA47DC160B5}" dt="2024-04-14T11:03:02.571" v="7227" actId="1076"/>
          <ac:spMkLst>
            <pc:docMk/>
            <pc:sldMk cId="1744670681" sldId="315"/>
            <ac:spMk id="4" creationId="{7BE8ABCD-5B97-0597-D780-4871ECC2421C}"/>
          </ac:spMkLst>
        </pc:spChg>
        <pc:spChg chg="add mod">
          <ac:chgData name="Paolo Di Prodi" userId="cde2de85ee60b263" providerId="LiveId" clId="{C28A8AB8-B9DE-4067-924F-3AA47DC160B5}" dt="2024-04-14T11:04:15.664" v="7330" actId="20577"/>
          <ac:spMkLst>
            <pc:docMk/>
            <pc:sldMk cId="1744670681" sldId="315"/>
            <ac:spMk id="5" creationId="{0FC87B64-5E80-18B6-490A-279C34145E1A}"/>
          </ac:spMkLst>
        </pc:spChg>
        <pc:spChg chg="add mod">
          <ac:chgData name="Paolo Di Prodi" userId="cde2de85ee60b263" providerId="LiveId" clId="{C28A8AB8-B9DE-4067-924F-3AA47DC160B5}" dt="2024-04-14T11:05:15.676" v="7368" actId="5793"/>
          <ac:spMkLst>
            <pc:docMk/>
            <pc:sldMk cId="1744670681" sldId="315"/>
            <ac:spMk id="6" creationId="{30F0C973-3BC2-0064-3ECB-756F8DBC47E6}"/>
          </ac:spMkLst>
        </pc:spChg>
        <pc:spChg chg="add del mod">
          <ac:chgData name="Paolo Di Prodi" userId="cde2de85ee60b263" providerId="LiveId" clId="{C28A8AB8-B9DE-4067-924F-3AA47DC160B5}" dt="2024-04-14T11:07:13.635" v="7443" actId="478"/>
          <ac:spMkLst>
            <pc:docMk/>
            <pc:sldMk cId="1744670681" sldId="315"/>
            <ac:spMk id="7" creationId="{17B9E202-D1B5-F45F-08D2-ED29C49120E5}"/>
          </ac:spMkLst>
        </pc:spChg>
        <pc:spChg chg="add mod">
          <ac:chgData name="Paolo Di Prodi" userId="cde2de85ee60b263" providerId="LiveId" clId="{C28A8AB8-B9DE-4067-924F-3AA47DC160B5}" dt="2024-04-14T11:05:44.632" v="7413" actId="20577"/>
          <ac:spMkLst>
            <pc:docMk/>
            <pc:sldMk cId="1744670681" sldId="315"/>
            <ac:spMk id="8" creationId="{E72F052F-ECEB-F71D-724D-632178AD1EB6}"/>
          </ac:spMkLst>
        </pc:spChg>
        <pc:spChg chg="add mod">
          <ac:chgData name="Paolo Di Prodi" userId="cde2de85ee60b263" providerId="LiveId" clId="{C28A8AB8-B9DE-4067-924F-3AA47DC160B5}" dt="2024-04-14T11:10:42.199" v="7607" actId="1076"/>
          <ac:spMkLst>
            <pc:docMk/>
            <pc:sldMk cId="1744670681" sldId="315"/>
            <ac:spMk id="9" creationId="{54D38E58-02F6-4722-365D-F6100EA1B8B5}"/>
          </ac:spMkLst>
        </pc:spChg>
        <pc:picChg chg="del">
          <ac:chgData name="Paolo Di Prodi" userId="cde2de85ee60b263" providerId="LiveId" clId="{C28A8AB8-B9DE-4067-924F-3AA47DC160B5}" dt="2024-04-13T22:59:11.736" v="2910" actId="21"/>
          <ac:picMkLst>
            <pc:docMk/>
            <pc:sldMk cId="1744670681" sldId="315"/>
            <ac:picMk id="3074" creationId="{550AAEE8-24D4-D5FA-39CD-52EA19933B13}"/>
          </ac:picMkLst>
        </pc:picChg>
        <pc:picChg chg="del mod">
          <ac:chgData name="Paolo Di Prodi" userId="cde2de85ee60b263" providerId="LiveId" clId="{C28A8AB8-B9DE-4067-924F-3AA47DC160B5}" dt="2024-04-13T23:00:16.531" v="2915" actId="478"/>
          <ac:picMkLst>
            <pc:docMk/>
            <pc:sldMk cId="1744670681" sldId="315"/>
            <ac:picMk id="3076" creationId="{46431FB2-1831-5197-8D60-CA03F91A7797}"/>
          </ac:picMkLst>
        </pc:picChg>
        <pc:picChg chg="add mod">
          <ac:chgData name="Paolo Di Prodi" userId="cde2de85ee60b263" providerId="LiveId" clId="{C28A8AB8-B9DE-4067-924F-3AA47DC160B5}" dt="2024-04-14T11:02:23.962" v="7142" actId="1076"/>
          <ac:picMkLst>
            <pc:docMk/>
            <pc:sldMk cId="1744670681" sldId="315"/>
            <ac:picMk id="4098" creationId="{85D3FAA9-32DA-8C38-024E-3EA34BF47C48}"/>
          </ac:picMkLst>
        </pc:picChg>
      </pc:sldChg>
      <pc:sldChg chg="addSp delSp modSp new mod">
        <pc:chgData name="Paolo Di Prodi" userId="cde2de85ee60b263" providerId="LiveId" clId="{C28A8AB8-B9DE-4067-924F-3AA47DC160B5}" dt="2024-04-13T23:17:35.494" v="4171" actId="20577"/>
        <pc:sldMkLst>
          <pc:docMk/>
          <pc:sldMk cId="3855198436" sldId="316"/>
        </pc:sldMkLst>
        <pc:spChg chg="mod">
          <ac:chgData name="Paolo Di Prodi" userId="cde2de85ee60b263" providerId="LiveId" clId="{C28A8AB8-B9DE-4067-924F-3AA47DC160B5}" dt="2024-04-13T23:17:35.494" v="4171" actId="20577"/>
          <ac:spMkLst>
            <pc:docMk/>
            <pc:sldMk cId="3855198436" sldId="316"/>
            <ac:spMk id="2" creationId="{B49495AD-4DF0-6FE1-1FF9-DBFCB66BC3C3}"/>
          </ac:spMkLst>
        </pc:spChg>
        <pc:spChg chg="del">
          <ac:chgData name="Paolo Di Prodi" userId="cde2de85ee60b263" providerId="LiveId" clId="{C28A8AB8-B9DE-4067-924F-3AA47DC160B5}" dt="2024-04-13T23:10:51.251" v="3412" actId="1032"/>
          <ac:spMkLst>
            <pc:docMk/>
            <pc:sldMk cId="3855198436" sldId="316"/>
            <ac:spMk id="3" creationId="{607933C3-DC97-2AEE-E796-B14BEC75B436}"/>
          </ac:spMkLst>
        </pc:spChg>
        <pc:spChg chg="add mod">
          <ac:chgData name="Paolo Di Prodi" userId="cde2de85ee60b263" providerId="LiveId" clId="{C28A8AB8-B9DE-4067-924F-3AA47DC160B5}" dt="2024-04-13T23:14:15.437" v="3986" actId="20577"/>
          <ac:spMkLst>
            <pc:docMk/>
            <pc:sldMk cId="3855198436" sldId="316"/>
            <ac:spMk id="5" creationId="{5EB87804-E16C-7B3A-F2AE-AD6C90710C67}"/>
          </ac:spMkLst>
        </pc:spChg>
        <pc:graphicFrameChg chg="add mod modGraphic">
          <ac:chgData name="Paolo Di Prodi" userId="cde2de85ee60b263" providerId="LiveId" clId="{C28A8AB8-B9DE-4067-924F-3AA47DC160B5}" dt="2024-04-13T23:14:22.227" v="3987" actId="1076"/>
          <ac:graphicFrameMkLst>
            <pc:docMk/>
            <pc:sldMk cId="3855198436" sldId="316"/>
            <ac:graphicFrameMk id="4" creationId="{AF8D8E9E-0D6C-C24F-A1C8-9BE7E98BBAC8}"/>
          </ac:graphicFrameMkLst>
        </pc:graphicFrameChg>
      </pc:sldChg>
      <pc:sldChg chg="addSp modSp new mod">
        <pc:chgData name="Paolo Di Prodi" userId="cde2de85ee60b263" providerId="LiveId" clId="{C28A8AB8-B9DE-4067-924F-3AA47DC160B5}" dt="2024-04-13T23:43:26.136" v="5200" actId="20577"/>
        <pc:sldMkLst>
          <pc:docMk/>
          <pc:sldMk cId="1660505880" sldId="317"/>
        </pc:sldMkLst>
        <pc:spChg chg="mod">
          <ac:chgData name="Paolo Di Prodi" userId="cde2de85ee60b263" providerId="LiveId" clId="{C28A8AB8-B9DE-4067-924F-3AA47DC160B5}" dt="2024-04-13T23:18:55.976" v="4208" actId="20577"/>
          <ac:spMkLst>
            <pc:docMk/>
            <pc:sldMk cId="1660505880" sldId="317"/>
            <ac:spMk id="2" creationId="{5CA8A485-3587-6C99-B1A2-612F2D308FA0}"/>
          </ac:spMkLst>
        </pc:spChg>
        <pc:spChg chg="mod">
          <ac:chgData name="Paolo Di Prodi" userId="cde2de85ee60b263" providerId="LiveId" clId="{C28A8AB8-B9DE-4067-924F-3AA47DC160B5}" dt="2024-04-13T23:43:26.136" v="5200" actId="20577"/>
          <ac:spMkLst>
            <pc:docMk/>
            <pc:sldMk cId="1660505880" sldId="317"/>
            <ac:spMk id="3" creationId="{02A45E5C-10AA-3715-B2C8-4C6B06721AD8}"/>
          </ac:spMkLst>
        </pc:spChg>
        <pc:graphicFrameChg chg="add mod modGraphic">
          <ac:chgData name="Paolo Di Prodi" userId="cde2de85ee60b263" providerId="LiveId" clId="{C28A8AB8-B9DE-4067-924F-3AA47DC160B5}" dt="2024-04-13T23:42:59.283" v="5112" actId="20577"/>
          <ac:graphicFrameMkLst>
            <pc:docMk/>
            <pc:sldMk cId="1660505880" sldId="317"/>
            <ac:graphicFrameMk id="4" creationId="{5C670F22-A26E-9D73-AF3E-C47C9F3D671B}"/>
          </ac:graphicFrameMkLst>
        </pc:graphicFrameChg>
      </pc:sldChg>
      <pc:sldChg chg="addSp modSp new mod ord">
        <pc:chgData name="Paolo Di Prodi" userId="cde2de85ee60b263" providerId="LiveId" clId="{C28A8AB8-B9DE-4067-924F-3AA47DC160B5}" dt="2024-04-14T10:47:24.320" v="6925"/>
        <pc:sldMkLst>
          <pc:docMk/>
          <pc:sldMk cId="1374925353" sldId="318"/>
        </pc:sldMkLst>
        <pc:spChg chg="mod">
          <ac:chgData name="Paolo Di Prodi" userId="cde2de85ee60b263" providerId="LiveId" clId="{C28A8AB8-B9DE-4067-924F-3AA47DC160B5}" dt="2024-04-13T23:36:39.441" v="4529" actId="20577"/>
          <ac:spMkLst>
            <pc:docMk/>
            <pc:sldMk cId="1374925353" sldId="318"/>
            <ac:spMk id="2" creationId="{CA40C8E4-6990-840B-14B6-E4D4DD5E4432}"/>
          </ac:spMkLst>
        </pc:spChg>
        <pc:spChg chg="mod">
          <ac:chgData name="Paolo Di Prodi" userId="cde2de85ee60b263" providerId="LiveId" clId="{C28A8AB8-B9DE-4067-924F-3AA47DC160B5}" dt="2024-04-13T23:40:25.864" v="4997" actId="20577"/>
          <ac:spMkLst>
            <pc:docMk/>
            <pc:sldMk cId="1374925353" sldId="318"/>
            <ac:spMk id="3" creationId="{3E4A283F-382E-A376-9A51-51CB7C937D64}"/>
          </ac:spMkLst>
        </pc:spChg>
        <pc:spChg chg="add">
          <ac:chgData name="Paolo Di Prodi" userId="cde2de85ee60b263" providerId="LiveId" clId="{C28A8AB8-B9DE-4067-924F-3AA47DC160B5}" dt="2024-04-13T23:38:10.627" v="4793"/>
          <ac:spMkLst>
            <pc:docMk/>
            <pc:sldMk cId="1374925353" sldId="318"/>
            <ac:spMk id="4" creationId="{218E5093-5BEE-BBB1-4D49-9FA2980F532E}"/>
          </ac:spMkLst>
        </pc:spChg>
        <pc:spChg chg="add mod">
          <ac:chgData name="Paolo Di Prodi" userId="cde2de85ee60b263" providerId="LiveId" clId="{C28A8AB8-B9DE-4067-924F-3AA47DC160B5}" dt="2024-04-13T23:38:15.026" v="4794"/>
          <ac:spMkLst>
            <pc:docMk/>
            <pc:sldMk cId="1374925353" sldId="318"/>
            <ac:spMk id="5" creationId="{9148AB9A-410E-CD42-AD78-D903C8696823}"/>
          </ac:spMkLst>
        </pc:spChg>
        <pc:picChg chg="add mod">
          <ac:chgData name="Paolo Di Prodi" userId="cde2de85ee60b263" providerId="LiveId" clId="{C28A8AB8-B9DE-4067-924F-3AA47DC160B5}" dt="2024-04-13T23:40:29.212" v="4998" actId="1076"/>
          <ac:picMkLst>
            <pc:docMk/>
            <pc:sldMk cId="1374925353" sldId="318"/>
            <ac:picMk id="7" creationId="{E94D43FB-68B9-1B82-B9BC-F88C0BE81B81}"/>
          </ac:picMkLst>
        </pc:picChg>
      </pc:sldChg>
      <pc:sldChg chg="addSp delSp modSp new mod">
        <pc:chgData name="Paolo Di Prodi" userId="cde2de85ee60b263" providerId="LiveId" clId="{C28A8AB8-B9DE-4067-924F-3AA47DC160B5}" dt="2024-04-14T10:47:09.868" v="6923" actId="20577"/>
        <pc:sldMkLst>
          <pc:docMk/>
          <pc:sldMk cId="3675463477" sldId="319"/>
        </pc:sldMkLst>
        <pc:spChg chg="mod">
          <ac:chgData name="Paolo Di Prodi" userId="cde2de85ee60b263" providerId="LiveId" clId="{C28A8AB8-B9DE-4067-924F-3AA47DC160B5}" dt="2024-04-14T10:46:59.065" v="6918" actId="20577"/>
          <ac:spMkLst>
            <pc:docMk/>
            <pc:sldMk cId="3675463477" sldId="319"/>
            <ac:spMk id="2" creationId="{EBF0B199-D6E4-6353-888A-835EF6B09243}"/>
          </ac:spMkLst>
        </pc:spChg>
        <pc:spChg chg="del">
          <ac:chgData name="Paolo Di Prodi" userId="cde2de85ee60b263" providerId="LiveId" clId="{C28A8AB8-B9DE-4067-924F-3AA47DC160B5}" dt="2024-04-13T23:43:59.308" v="5202" actId="1032"/>
          <ac:spMkLst>
            <pc:docMk/>
            <pc:sldMk cId="3675463477" sldId="319"/>
            <ac:spMk id="3" creationId="{E5EF24F4-9C13-5182-FAD9-ACA670A35DB4}"/>
          </ac:spMkLst>
        </pc:spChg>
        <pc:graphicFrameChg chg="add mod modGraphic">
          <ac:chgData name="Paolo Di Prodi" userId="cde2de85ee60b263" providerId="LiveId" clId="{C28A8AB8-B9DE-4067-924F-3AA47DC160B5}" dt="2024-04-14T10:47:09.868" v="6923" actId="20577"/>
          <ac:graphicFrameMkLst>
            <pc:docMk/>
            <pc:sldMk cId="3675463477" sldId="319"/>
            <ac:graphicFrameMk id="4" creationId="{0245A45C-7D5D-6092-DA1A-3212CDB596AD}"/>
          </ac:graphicFrameMkLst>
        </pc:graphicFrameChg>
      </pc:sldChg>
      <pc:sldChg chg="modSp new mod">
        <pc:chgData name="Paolo Di Prodi" userId="cde2de85ee60b263" providerId="LiveId" clId="{C28A8AB8-B9DE-4067-924F-3AA47DC160B5}" dt="2024-04-13T23:46:23.824" v="5456" actId="20577"/>
        <pc:sldMkLst>
          <pc:docMk/>
          <pc:sldMk cId="3974793337" sldId="320"/>
        </pc:sldMkLst>
        <pc:spChg chg="mod">
          <ac:chgData name="Paolo Di Prodi" userId="cde2de85ee60b263" providerId="LiveId" clId="{C28A8AB8-B9DE-4067-924F-3AA47DC160B5}" dt="2024-04-13T23:45:54.063" v="5331" actId="20577"/>
          <ac:spMkLst>
            <pc:docMk/>
            <pc:sldMk cId="3974793337" sldId="320"/>
            <ac:spMk id="2" creationId="{7E3A02A2-93BD-F5D6-B2D4-C9EBD8D43AA3}"/>
          </ac:spMkLst>
        </pc:spChg>
        <pc:spChg chg="mod">
          <ac:chgData name="Paolo Di Prodi" userId="cde2de85ee60b263" providerId="LiveId" clId="{C28A8AB8-B9DE-4067-924F-3AA47DC160B5}" dt="2024-04-13T23:46:16.112" v="5434" actId="20577"/>
          <ac:spMkLst>
            <pc:docMk/>
            <pc:sldMk cId="3974793337" sldId="320"/>
            <ac:spMk id="3" creationId="{9251475E-B75B-B84D-A976-747BC31BE6CA}"/>
          </ac:spMkLst>
        </pc:spChg>
        <pc:spChg chg="mod">
          <ac:chgData name="Paolo Di Prodi" userId="cde2de85ee60b263" providerId="LiveId" clId="{C28A8AB8-B9DE-4067-924F-3AA47DC160B5}" dt="2024-04-13T23:46:23.824" v="5456" actId="20577"/>
          <ac:spMkLst>
            <pc:docMk/>
            <pc:sldMk cId="3974793337" sldId="320"/>
            <ac:spMk id="4" creationId="{CE24C74D-4B72-381F-2258-32DF2F25D54E}"/>
          </ac:spMkLst>
        </pc:spChg>
      </pc:sldChg>
      <pc:sldChg chg="addSp delSp modSp new mod ord setBg">
        <pc:chgData name="Paolo Di Prodi" userId="cde2de85ee60b263" providerId="LiveId" clId="{C28A8AB8-B9DE-4067-924F-3AA47DC160B5}" dt="2024-04-14T10:47:26.396" v="6927"/>
        <pc:sldMkLst>
          <pc:docMk/>
          <pc:sldMk cId="137130332" sldId="321"/>
        </pc:sldMkLst>
        <pc:spChg chg="del mod">
          <ac:chgData name="Paolo Di Prodi" userId="cde2de85ee60b263" providerId="LiveId" clId="{C28A8AB8-B9DE-4067-924F-3AA47DC160B5}" dt="2024-04-13T23:47:24.917" v="5465" actId="26606"/>
          <ac:spMkLst>
            <pc:docMk/>
            <pc:sldMk cId="137130332" sldId="321"/>
            <ac:spMk id="2" creationId="{C74E8080-3D16-0D86-57A9-39A1E5A0BD7E}"/>
          </ac:spMkLst>
        </pc:spChg>
        <pc:spChg chg="add mod">
          <ac:chgData name="Paolo Di Prodi" userId="cde2de85ee60b263" providerId="LiveId" clId="{C28A8AB8-B9DE-4067-924F-3AA47DC160B5}" dt="2024-04-14T10:42:25.794" v="6442" actId="20577"/>
          <ac:spMkLst>
            <pc:docMk/>
            <pc:sldMk cId="137130332" sldId="321"/>
            <ac:spMk id="2" creationId="{F9E4B866-6B75-41CB-4332-1F5D4C8AC727}"/>
          </ac:spMkLst>
        </pc:spChg>
        <pc:spChg chg="del">
          <ac:chgData name="Paolo Di Prodi" userId="cde2de85ee60b263" providerId="LiveId" clId="{C28A8AB8-B9DE-4067-924F-3AA47DC160B5}" dt="2024-04-13T23:47:12.599" v="5458" actId="22"/>
          <ac:spMkLst>
            <pc:docMk/>
            <pc:sldMk cId="137130332" sldId="321"/>
            <ac:spMk id="3" creationId="{2AC1B7D5-5DA6-EF59-EB39-4EAB8CF80D2B}"/>
          </ac:spMkLst>
        </pc:spChg>
        <pc:spChg chg="add mod">
          <ac:chgData name="Paolo Di Prodi" userId="cde2de85ee60b263" providerId="LiveId" clId="{C28A8AB8-B9DE-4067-924F-3AA47DC160B5}" dt="2024-04-13T23:48:23.821" v="5486" actId="1076"/>
          <ac:spMkLst>
            <pc:docMk/>
            <pc:sldMk cId="137130332" sldId="321"/>
            <ac:spMk id="6" creationId="{A234402E-93E3-A2EB-E984-51AC5E064FBF}"/>
          </ac:spMkLst>
        </pc:spChg>
        <pc:spChg chg="add del mod">
          <ac:chgData name="Paolo Di Prodi" userId="cde2de85ee60b263" providerId="LiveId" clId="{C28A8AB8-B9DE-4067-924F-3AA47DC160B5}" dt="2024-04-13T23:48:19.668" v="5485" actId="478"/>
          <ac:spMkLst>
            <pc:docMk/>
            <pc:sldMk cId="137130332" sldId="321"/>
            <ac:spMk id="8" creationId="{5FA35F5C-EAF2-79EC-3868-A4FA7DFC979F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9" creationId="{17C0B07D-5142-7932-E819-6A29565D923E}"/>
          </ac:spMkLst>
        </pc:spChg>
        <pc:spChg chg="add del mod">
          <ac:chgData name="Paolo Di Prodi" userId="cde2de85ee60b263" providerId="LiveId" clId="{C28A8AB8-B9DE-4067-924F-3AA47DC160B5}" dt="2024-04-13T23:48:18.436" v="5484" actId="478"/>
          <ac:spMkLst>
            <pc:docMk/>
            <pc:sldMk cId="137130332" sldId="321"/>
            <ac:spMk id="10" creationId="{B6B13903-F121-5473-5447-72C86CF29E77}"/>
          </ac:spMkLst>
        </pc:spChg>
        <pc:spChg chg="add mod">
          <ac:chgData name="Paolo Di Prodi" userId="cde2de85ee60b263" providerId="LiveId" clId="{C28A8AB8-B9DE-4067-924F-3AA47DC160B5}" dt="2024-04-13T23:48:29.166" v="5488" actId="14100"/>
          <ac:spMkLst>
            <pc:docMk/>
            <pc:sldMk cId="137130332" sldId="321"/>
            <ac:spMk id="11" creationId="{2AA1F422-FF78-9BAA-A455-2EB7231AF8B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2" creationId="{F13C74B1-5B17-4795-BED0-7140497B445A}"/>
          </ac:spMkLst>
        </pc:spChg>
        <pc:spChg chg="add mod">
          <ac:chgData name="Paolo Di Prodi" userId="cde2de85ee60b263" providerId="LiveId" clId="{C28A8AB8-B9DE-4067-924F-3AA47DC160B5}" dt="2024-04-13T23:48:15.283" v="5483" actId="1076"/>
          <ac:spMkLst>
            <pc:docMk/>
            <pc:sldMk cId="137130332" sldId="321"/>
            <ac:spMk id="13" creationId="{3B11D12E-91BF-F458-EC1E-81CB2417693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4" creationId="{D4974D33-8DC5-464E-8C6D-BE58F0669C17}"/>
          </ac:spMkLst>
        </pc:spChg>
        <pc:spChg chg="add mod">
          <ac:chgData name="Paolo Di Prodi" userId="cde2de85ee60b263" providerId="LiveId" clId="{C28A8AB8-B9DE-4067-924F-3AA47DC160B5}" dt="2024-04-13T23:48:39.328" v="5491" actId="14100"/>
          <ac:spMkLst>
            <pc:docMk/>
            <pc:sldMk cId="137130332" sldId="321"/>
            <ac:spMk id="15" creationId="{3FD9E084-0330-2912-C304-85F7015A5899}"/>
          </ac:spMkLst>
        </pc:spChg>
        <pc:picChg chg="add mod ord">
          <ac:chgData name="Paolo Di Prodi" userId="cde2de85ee60b263" providerId="LiveId" clId="{C28A8AB8-B9DE-4067-924F-3AA47DC160B5}" dt="2024-04-13T23:48:12.110" v="5482" actId="1076"/>
          <ac:picMkLst>
            <pc:docMk/>
            <pc:sldMk cId="137130332" sldId="321"/>
            <ac:picMk id="5" creationId="{015095A0-01D4-3C3B-5656-0DFD6E0D93BE}"/>
          </ac:picMkLst>
        </pc:picChg>
        <pc:picChg chg="add mod">
          <ac:chgData name="Paolo Di Prodi" userId="cde2de85ee60b263" providerId="LiveId" clId="{C28A8AB8-B9DE-4067-924F-3AA47DC160B5}" dt="2024-04-13T23:47:58.117" v="5475"/>
          <ac:picMkLst>
            <pc:docMk/>
            <pc:sldMk cId="137130332" sldId="321"/>
            <ac:picMk id="7" creationId="{842C542E-E59A-420A-DA0A-365DFC1866A6}"/>
          </ac:picMkLst>
        </pc:picChg>
      </pc:sldChg>
      <pc:sldChg chg="addSp delSp modSp new mod">
        <pc:chgData name="Paolo Di Prodi" userId="cde2de85ee60b263" providerId="LiveId" clId="{C28A8AB8-B9DE-4067-924F-3AA47DC160B5}" dt="2024-04-14T11:00:36.758" v="7117" actId="20577"/>
        <pc:sldMkLst>
          <pc:docMk/>
          <pc:sldMk cId="2501218325" sldId="322"/>
        </pc:sldMkLst>
        <pc:spChg chg="mod">
          <ac:chgData name="Paolo Di Prodi" userId="cde2de85ee60b263" providerId="LiveId" clId="{C28A8AB8-B9DE-4067-924F-3AA47DC160B5}" dt="2024-04-14T10:56:25.578" v="7085" actId="20577"/>
          <ac:spMkLst>
            <pc:docMk/>
            <pc:sldMk cId="2501218325" sldId="322"/>
            <ac:spMk id="2" creationId="{F256774B-3E4C-6F82-8999-F7D254B45A70}"/>
          </ac:spMkLst>
        </pc:spChg>
        <pc:spChg chg="del mod">
          <ac:chgData name="Paolo Di Prodi" userId="cde2de85ee60b263" providerId="LiveId" clId="{C28A8AB8-B9DE-4067-924F-3AA47DC160B5}" dt="2024-04-14T10:55:13.447" v="6973" actId="1032"/>
          <ac:spMkLst>
            <pc:docMk/>
            <pc:sldMk cId="2501218325" sldId="322"/>
            <ac:spMk id="3" creationId="{6069222E-2082-FB73-547A-C4C06D6CB33B}"/>
          </ac:spMkLst>
        </pc:spChg>
        <pc:spChg chg="add del mod">
          <ac:chgData name="Paolo Di Prodi" userId="cde2de85ee60b263" providerId="LiveId" clId="{C28A8AB8-B9DE-4067-924F-3AA47DC160B5}" dt="2024-04-14T11:00:02.817" v="7096" actId="478"/>
          <ac:spMkLst>
            <pc:docMk/>
            <pc:sldMk cId="2501218325" sldId="322"/>
            <ac:spMk id="5" creationId="{39C14AFA-B3D8-EA95-494C-029F8C576EE7}"/>
          </ac:spMkLst>
        </pc:spChg>
        <pc:spChg chg="add mod">
          <ac:chgData name="Paolo Di Prodi" userId="cde2de85ee60b263" providerId="LiveId" clId="{C28A8AB8-B9DE-4067-924F-3AA47DC160B5}" dt="2024-04-14T11:00:36.758" v="7117" actId="20577"/>
          <ac:spMkLst>
            <pc:docMk/>
            <pc:sldMk cId="2501218325" sldId="322"/>
            <ac:spMk id="6" creationId="{72C0FB17-48CE-7846-8A86-4767B6445D16}"/>
          </ac:spMkLst>
        </pc:spChg>
        <pc:graphicFrameChg chg="add mod modGraphic">
          <ac:chgData name="Paolo Di Prodi" userId="cde2de85ee60b263" providerId="LiveId" clId="{C28A8AB8-B9DE-4067-924F-3AA47DC160B5}" dt="2024-04-14T11:00:29.237" v="7107" actId="1076"/>
          <ac:graphicFrameMkLst>
            <pc:docMk/>
            <pc:sldMk cId="2501218325" sldId="322"/>
            <ac:graphicFrameMk id="4" creationId="{2A7D6234-6085-4C7D-3ED9-D729AAF11CF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Text: sentences or chunks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TRAM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TTP single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LLAMA2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GPT4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TTP single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TTP multiple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3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3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3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3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3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3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BEDFCC-360F-4CC9-B216-C46F0AF7AAF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9C74B1F-E492-4AAB-BFE9-F1F4909EB1A6}">
      <dgm:prSet phldrT="[Text]"/>
      <dgm:spPr/>
      <dgm:t>
        <a:bodyPr/>
        <a:lstStyle/>
        <a:p>
          <a:r>
            <a:rPr lang="en-GB" dirty="0"/>
            <a:t>MITRE ATTACK</a:t>
          </a:r>
        </a:p>
      </dgm:t>
    </dgm:pt>
    <dgm:pt modelId="{52F5D993-7364-40AF-A255-9A5FA443DBB4}" type="parTrans" cxnId="{F407445B-78D4-4E59-BC1B-2710DCC62191}">
      <dgm:prSet/>
      <dgm:spPr/>
      <dgm:t>
        <a:bodyPr/>
        <a:lstStyle/>
        <a:p>
          <a:endParaRPr lang="en-GB"/>
        </a:p>
      </dgm:t>
    </dgm:pt>
    <dgm:pt modelId="{BEA0B2BC-754C-4A49-901C-A2391B7E10E6}" type="sibTrans" cxnId="{F407445B-78D4-4E59-BC1B-2710DCC62191}">
      <dgm:prSet/>
      <dgm:spPr/>
      <dgm:t>
        <a:bodyPr/>
        <a:lstStyle/>
        <a:p>
          <a:endParaRPr lang="en-GB"/>
        </a:p>
      </dgm:t>
    </dgm:pt>
    <dgm:pt modelId="{8B131E8E-574C-499B-AF1F-049ED97283F6}">
      <dgm:prSet phldrT="[Text]"/>
      <dgm:spPr/>
      <dgm:t>
        <a:bodyPr/>
        <a:lstStyle/>
        <a:p>
          <a:r>
            <a:rPr lang="en-GB" dirty="0"/>
            <a:t>Descriptions and Procedures</a:t>
          </a:r>
        </a:p>
      </dgm:t>
    </dgm:pt>
    <dgm:pt modelId="{2072A900-607B-4C03-AAE4-A5F19CEFC4AC}" type="parTrans" cxnId="{487F36B7-CFBB-42C9-8477-474AF32CACA2}">
      <dgm:prSet/>
      <dgm:spPr/>
      <dgm:t>
        <a:bodyPr/>
        <a:lstStyle/>
        <a:p>
          <a:endParaRPr lang="en-GB"/>
        </a:p>
      </dgm:t>
    </dgm:pt>
    <dgm:pt modelId="{31FD0CD1-A57B-4F8F-BA1D-92577D246F25}" type="sibTrans" cxnId="{487F36B7-CFBB-42C9-8477-474AF32CACA2}">
      <dgm:prSet/>
      <dgm:spPr/>
      <dgm:t>
        <a:bodyPr/>
        <a:lstStyle/>
        <a:p>
          <a:endParaRPr lang="en-GB"/>
        </a:p>
      </dgm:t>
    </dgm:pt>
    <dgm:pt modelId="{F4668143-CA16-454D-85FB-B1B1933C2A4E}">
      <dgm:prSet phldrT="[Text]"/>
      <dgm:spPr/>
      <dgm:t>
        <a:bodyPr/>
        <a:lstStyle/>
        <a:p>
          <a:r>
            <a:rPr lang="en-GB" dirty="0"/>
            <a:t>LLama2-7B</a:t>
          </a:r>
        </a:p>
      </dgm:t>
    </dgm:pt>
    <dgm:pt modelId="{95AC7F04-78EF-42DB-92EF-0EF3BB857400}" type="parTrans" cxnId="{8623B8B9-910E-4FE1-AB74-E251866E2390}">
      <dgm:prSet/>
      <dgm:spPr/>
      <dgm:t>
        <a:bodyPr/>
        <a:lstStyle/>
        <a:p>
          <a:endParaRPr lang="en-GB"/>
        </a:p>
      </dgm:t>
    </dgm:pt>
    <dgm:pt modelId="{95AFA9F9-440A-4C9F-8D4E-DCCE8C44AE8B}" type="sibTrans" cxnId="{8623B8B9-910E-4FE1-AB74-E251866E2390}">
      <dgm:prSet/>
      <dgm:spPr/>
      <dgm:t>
        <a:bodyPr/>
        <a:lstStyle/>
        <a:p>
          <a:endParaRPr lang="en-GB"/>
        </a:p>
      </dgm:t>
    </dgm:pt>
    <dgm:pt modelId="{ED1B87CE-683F-41F1-9A66-473B07A7F345}">
      <dgm:prSet phldrT="[Text]"/>
      <dgm:spPr/>
      <dgm:t>
        <a:bodyPr/>
        <a:lstStyle/>
        <a:p>
          <a:r>
            <a:rPr lang="en-GB" dirty="0"/>
            <a:t>Classify Text Chunks</a:t>
          </a:r>
        </a:p>
      </dgm:t>
    </dgm:pt>
    <dgm:pt modelId="{9CCD1214-4705-4F56-BA00-E46EA9DA609A}" type="parTrans" cxnId="{6F91F410-4648-4BCE-81C4-D182D6130762}">
      <dgm:prSet/>
      <dgm:spPr/>
    </dgm:pt>
    <dgm:pt modelId="{BAF03989-5500-4379-8ED6-6506C4EC2089}" type="sibTrans" cxnId="{6F91F410-4648-4BCE-81C4-D182D6130762}">
      <dgm:prSet/>
      <dgm:spPr/>
    </dgm:pt>
    <dgm:pt modelId="{9EFFE835-49F9-4367-AD5F-FE41D496151C}" type="pres">
      <dgm:prSet presAssocID="{FBBEDFCC-360F-4CC9-B216-C46F0AF7AAF1}" presName="Name0" presStyleCnt="0">
        <dgm:presLayoutVars>
          <dgm:dir/>
          <dgm:resizeHandles val="exact"/>
        </dgm:presLayoutVars>
      </dgm:prSet>
      <dgm:spPr/>
    </dgm:pt>
    <dgm:pt modelId="{120091B1-66CD-4394-9E63-7A7AA742FDFF}" type="pres">
      <dgm:prSet presAssocID="{19C74B1F-E492-4AAB-BFE9-F1F4909EB1A6}" presName="node" presStyleLbl="node1" presStyleIdx="0" presStyleCnt="4">
        <dgm:presLayoutVars>
          <dgm:bulletEnabled val="1"/>
        </dgm:presLayoutVars>
      </dgm:prSet>
      <dgm:spPr/>
    </dgm:pt>
    <dgm:pt modelId="{3B4EAB22-33BB-4B6B-BAD3-84C9845143E5}" type="pres">
      <dgm:prSet presAssocID="{BEA0B2BC-754C-4A49-901C-A2391B7E10E6}" presName="sibTrans" presStyleLbl="sibTrans2D1" presStyleIdx="0" presStyleCnt="3"/>
      <dgm:spPr/>
    </dgm:pt>
    <dgm:pt modelId="{35B3B15F-E6D8-4741-93A7-0D8DE1B21BA9}" type="pres">
      <dgm:prSet presAssocID="{BEA0B2BC-754C-4A49-901C-A2391B7E10E6}" presName="connectorText" presStyleLbl="sibTrans2D1" presStyleIdx="0" presStyleCnt="3"/>
      <dgm:spPr/>
    </dgm:pt>
    <dgm:pt modelId="{DB4D67A5-BC3C-4CA3-97BE-BDF8D5F88C7F}" type="pres">
      <dgm:prSet presAssocID="{8B131E8E-574C-499B-AF1F-049ED97283F6}" presName="node" presStyleLbl="node1" presStyleIdx="1" presStyleCnt="4">
        <dgm:presLayoutVars>
          <dgm:bulletEnabled val="1"/>
        </dgm:presLayoutVars>
      </dgm:prSet>
      <dgm:spPr/>
    </dgm:pt>
    <dgm:pt modelId="{8377127C-1E8F-492F-A8DA-CC026ED28C95}" type="pres">
      <dgm:prSet presAssocID="{31FD0CD1-A57B-4F8F-BA1D-92577D246F25}" presName="sibTrans" presStyleLbl="sibTrans2D1" presStyleIdx="1" presStyleCnt="3"/>
      <dgm:spPr/>
    </dgm:pt>
    <dgm:pt modelId="{E5AFEC28-94FA-45F9-90A0-36733526B99C}" type="pres">
      <dgm:prSet presAssocID="{31FD0CD1-A57B-4F8F-BA1D-92577D246F25}" presName="connectorText" presStyleLbl="sibTrans2D1" presStyleIdx="1" presStyleCnt="3"/>
      <dgm:spPr/>
    </dgm:pt>
    <dgm:pt modelId="{2A58CB91-C28C-4B1A-878F-A3FF6F692AC5}" type="pres">
      <dgm:prSet presAssocID="{F4668143-CA16-454D-85FB-B1B1933C2A4E}" presName="node" presStyleLbl="node1" presStyleIdx="2" presStyleCnt="4">
        <dgm:presLayoutVars>
          <dgm:bulletEnabled val="1"/>
        </dgm:presLayoutVars>
      </dgm:prSet>
      <dgm:spPr/>
    </dgm:pt>
    <dgm:pt modelId="{A5A02DB5-A781-4130-9183-B4B1E0D58182}" type="pres">
      <dgm:prSet presAssocID="{95AFA9F9-440A-4C9F-8D4E-DCCE8C44AE8B}" presName="sibTrans" presStyleLbl="sibTrans2D1" presStyleIdx="2" presStyleCnt="3"/>
      <dgm:spPr/>
    </dgm:pt>
    <dgm:pt modelId="{F81E12CD-7591-4AC5-8D24-6442B714199E}" type="pres">
      <dgm:prSet presAssocID="{95AFA9F9-440A-4C9F-8D4E-DCCE8C44AE8B}" presName="connectorText" presStyleLbl="sibTrans2D1" presStyleIdx="2" presStyleCnt="3"/>
      <dgm:spPr/>
    </dgm:pt>
    <dgm:pt modelId="{D9C364BD-34CF-4D81-BBA2-5E09BAB94A67}" type="pres">
      <dgm:prSet presAssocID="{ED1B87CE-683F-41F1-9A66-473B07A7F345}" presName="node" presStyleLbl="node1" presStyleIdx="3" presStyleCnt="4">
        <dgm:presLayoutVars>
          <dgm:bulletEnabled val="1"/>
        </dgm:presLayoutVars>
      </dgm:prSet>
      <dgm:spPr/>
    </dgm:pt>
  </dgm:ptLst>
  <dgm:cxnLst>
    <dgm:cxn modelId="{6F91F410-4648-4BCE-81C4-D182D6130762}" srcId="{FBBEDFCC-360F-4CC9-B216-C46F0AF7AAF1}" destId="{ED1B87CE-683F-41F1-9A66-473B07A7F345}" srcOrd="3" destOrd="0" parTransId="{9CCD1214-4705-4F56-BA00-E46EA9DA609A}" sibTransId="{BAF03989-5500-4379-8ED6-6506C4EC2089}"/>
    <dgm:cxn modelId="{E8D91815-4A99-4744-ACE5-DE046D09BA8B}" type="presOf" srcId="{F4668143-CA16-454D-85FB-B1B1933C2A4E}" destId="{2A58CB91-C28C-4B1A-878F-A3FF6F692AC5}" srcOrd="0" destOrd="0" presId="urn:microsoft.com/office/officeart/2005/8/layout/process1"/>
    <dgm:cxn modelId="{F407445B-78D4-4E59-BC1B-2710DCC62191}" srcId="{FBBEDFCC-360F-4CC9-B216-C46F0AF7AAF1}" destId="{19C74B1F-E492-4AAB-BFE9-F1F4909EB1A6}" srcOrd="0" destOrd="0" parTransId="{52F5D993-7364-40AF-A255-9A5FA443DBB4}" sibTransId="{BEA0B2BC-754C-4A49-901C-A2391B7E10E6}"/>
    <dgm:cxn modelId="{BEAAD08E-0874-458B-8F33-20C74D800DDC}" type="presOf" srcId="{31FD0CD1-A57B-4F8F-BA1D-92577D246F25}" destId="{8377127C-1E8F-492F-A8DA-CC026ED28C95}" srcOrd="0" destOrd="0" presId="urn:microsoft.com/office/officeart/2005/8/layout/process1"/>
    <dgm:cxn modelId="{681BE18E-71D2-4C69-80E9-7C3C3340C936}" type="presOf" srcId="{BEA0B2BC-754C-4A49-901C-A2391B7E10E6}" destId="{3B4EAB22-33BB-4B6B-BAD3-84C9845143E5}" srcOrd="0" destOrd="0" presId="urn:microsoft.com/office/officeart/2005/8/layout/process1"/>
    <dgm:cxn modelId="{2E8624B6-2D60-4E43-8288-AEB8D158D29F}" type="presOf" srcId="{ED1B87CE-683F-41F1-9A66-473B07A7F345}" destId="{D9C364BD-34CF-4D81-BBA2-5E09BAB94A67}" srcOrd="0" destOrd="0" presId="urn:microsoft.com/office/officeart/2005/8/layout/process1"/>
    <dgm:cxn modelId="{487F36B7-CFBB-42C9-8477-474AF32CACA2}" srcId="{FBBEDFCC-360F-4CC9-B216-C46F0AF7AAF1}" destId="{8B131E8E-574C-499B-AF1F-049ED97283F6}" srcOrd="1" destOrd="0" parTransId="{2072A900-607B-4C03-AAE4-A5F19CEFC4AC}" sibTransId="{31FD0CD1-A57B-4F8F-BA1D-92577D246F25}"/>
    <dgm:cxn modelId="{8623B8B9-910E-4FE1-AB74-E251866E2390}" srcId="{FBBEDFCC-360F-4CC9-B216-C46F0AF7AAF1}" destId="{F4668143-CA16-454D-85FB-B1B1933C2A4E}" srcOrd="2" destOrd="0" parTransId="{95AC7F04-78EF-42DB-92EF-0EF3BB857400}" sibTransId="{95AFA9F9-440A-4C9F-8D4E-DCCE8C44AE8B}"/>
    <dgm:cxn modelId="{B153ADC6-3E47-4C05-8A83-75107427E19D}" type="presOf" srcId="{31FD0CD1-A57B-4F8F-BA1D-92577D246F25}" destId="{E5AFEC28-94FA-45F9-90A0-36733526B99C}" srcOrd="1" destOrd="0" presId="urn:microsoft.com/office/officeart/2005/8/layout/process1"/>
    <dgm:cxn modelId="{DA2766C7-D4A8-4007-8D65-A7BD4919FFBB}" type="presOf" srcId="{8B131E8E-574C-499B-AF1F-049ED97283F6}" destId="{DB4D67A5-BC3C-4CA3-97BE-BDF8D5F88C7F}" srcOrd="0" destOrd="0" presId="urn:microsoft.com/office/officeart/2005/8/layout/process1"/>
    <dgm:cxn modelId="{FE1D01CB-5B87-45D0-9C35-44456F48851E}" type="presOf" srcId="{95AFA9F9-440A-4C9F-8D4E-DCCE8C44AE8B}" destId="{F81E12CD-7591-4AC5-8D24-6442B714199E}" srcOrd="1" destOrd="0" presId="urn:microsoft.com/office/officeart/2005/8/layout/process1"/>
    <dgm:cxn modelId="{3E348CE8-28D9-48A8-B22C-6A958B60B944}" type="presOf" srcId="{19C74B1F-E492-4AAB-BFE9-F1F4909EB1A6}" destId="{120091B1-66CD-4394-9E63-7A7AA742FDFF}" srcOrd="0" destOrd="0" presId="urn:microsoft.com/office/officeart/2005/8/layout/process1"/>
    <dgm:cxn modelId="{8AAD59EB-1CF4-457E-A6E1-7D8699FCCE72}" type="presOf" srcId="{BEA0B2BC-754C-4A49-901C-A2391B7E10E6}" destId="{35B3B15F-E6D8-4741-93A7-0D8DE1B21BA9}" srcOrd="1" destOrd="0" presId="urn:microsoft.com/office/officeart/2005/8/layout/process1"/>
    <dgm:cxn modelId="{69DDE7F7-EA71-421D-9A24-367B302F1E4E}" type="presOf" srcId="{FBBEDFCC-360F-4CC9-B216-C46F0AF7AAF1}" destId="{9EFFE835-49F9-4367-AD5F-FE41D496151C}" srcOrd="0" destOrd="0" presId="urn:microsoft.com/office/officeart/2005/8/layout/process1"/>
    <dgm:cxn modelId="{3A4805FD-C24B-4610-A9DD-B336CAECC06A}" type="presOf" srcId="{95AFA9F9-440A-4C9F-8D4E-DCCE8C44AE8B}" destId="{A5A02DB5-A781-4130-9183-B4B1E0D58182}" srcOrd="0" destOrd="0" presId="urn:microsoft.com/office/officeart/2005/8/layout/process1"/>
    <dgm:cxn modelId="{47844186-7229-48D4-94A9-B46E4FED25DE}" type="presParOf" srcId="{9EFFE835-49F9-4367-AD5F-FE41D496151C}" destId="{120091B1-66CD-4394-9E63-7A7AA742FDFF}" srcOrd="0" destOrd="0" presId="urn:microsoft.com/office/officeart/2005/8/layout/process1"/>
    <dgm:cxn modelId="{D22C4B90-1CEB-43C0-AF45-66B95B7181B8}" type="presParOf" srcId="{9EFFE835-49F9-4367-AD5F-FE41D496151C}" destId="{3B4EAB22-33BB-4B6B-BAD3-84C9845143E5}" srcOrd="1" destOrd="0" presId="urn:microsoft.com/office/officeart/2005/8/layout/process1"/>
    <dgm:cxn modelId="{72A00129-1179-445C-83B9-2DD7EC9FB870}" type="presParOf" srcId="{3B4EAB22-33BB-4B6B-BAD3-84C9845143E5}" destId="{35B3B15F-E6D8-4741-93A7-0D8DE1B21BA9}" srcOrd="0" destOrd="0" presId="urn:microsoft.com/office/officeart/2005/8/layout/process1"/>
    <dgm:cxn modelId="{43796B68-4D8A-43CA-8223-EFBE6D115A95}" type="presParOf" srcId="{9EFFE835-49F9-4367-AD5F-FE41D496151C}" destId="{DB4D67A5-BC3C-4CA3-97BE-BDF8D5F88C7F}" srcOrd="2" destOrd="0" presId="urn:microsoft.com/office/officeart/2005/8/layout/process1"/>
    <dgm:cxn modelId="{7F401BBB-DE6E-48EB-A055-5B8A208FD89A}" type="presParOf" srcId="{9EFFE835-49F9-4367-AD5F-FE41D496151C}" destId="{8377127C-1E8F-492F-A8DA-CC026ED28C95}" srcOrd="3" destOrd="0" presId="urn:microsoft.com/office/officeart/2005/8/layout/process1"/>
    <dgm:cxn modelId="{B9F1355D-992D-4751-881C-A3CD4A92609A}" type="presParOf" srcId="{8377127C-1E8F-492F-A8DA-CC026ED28C95}" destId="{E5AFEC28-94FA-45F9-90A0-36733526B99C}" srcOrd="0" destOrd="0" presId="urn:microsoft.com/office/officeart/2005/8/layout/process1"/>
    <dgm:cxn modelId="{483E9C36-5CE8-460A-BED7-8299C2B0D99C}" type="presParOf" srcId="{9EFFE835-49F9-4367-AD5F-FE41D496151C}" destId="{2A58CB91-C28C-4B1A-878F-A3FF6F692AC5}" srcOrd="4" destOrd="0" presId="urn:microsoft.com/office/officeart/2005/8/layout/process1"/>
    <dgm:cxn modelId="{27AA39DC-6A51-405A-A652-87C5F14DA318}" type="presParOf" srcId="{9EFFE835-49F9-4367-AD5F-FE41D496151C}" destId="{A5A02DB5-A781-4130-9183-B4B1E0D58182}" srcOrd="5" destOrd="0" presId="urn:microsoft.com/office/officeart/2005/8/layout/process1"/>
    <dgm:cxn modelId="{FCCC00DE-8950-4EF5-9974-E15F74800FA9}" type="presParOf" srcId="{A5A02DB5-A781-4130-9183-B4B1E0D58182}" destId="{F81E12CD-7591-4AC5-8D24-6442B714199E}" srcOrd="0" destOrd="0" presId="urn:microsoft.com/office/officeart/2005/8/layout/process1"/>
    <dgm:cxn modelId="{DF0AC143-362A-4829-BE50-2F5AAD783B65}" type="presParOf" srcId="{9EFFE835-49F9-4367-AD5F-FE41D496151C}" destId="{D9C364BD-34CF-4D81-BBA2-5E09BAB94A6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3B178D-A9B2-4E3C-97F7-A36100B7B3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F80E19-3573-4A6B-8CB4-D3D417899A2C}">
      <dgm:prSet phldrT="[Text]"/>
      <dgm:spPr/>
      <dgm:t>
        <a:bodyPr/>
        <a:lstStyle/>
        <a:p>
          <a:r>
            <a:rPr lang="en-GB" dirty="0"/>
            <a:t>Report</a:t>
          </a:r>
        </a:p>
      </dgm:t>
    </dgm:pt>
    <dgm:pt modelId="{662C1C68-53CD-4B3E-8553-D2252AD1BB50}" type="parTrans" cxnId="{0AFF27EF-7C3C-426C-A497-016A16536395}">
      <dgm:prSet/>
      <dgm:spPr/>
      <dgm:t>
        <a:bodyPr/>
        <a:lstStyle/>
        <a:p>
          <a:endParaRPr lang="en-GB"/>
        </a:p>
      </dgm:t>
    </dgm:pt>
    <dgm:pt modelId="{E8CD6274-6458-4430-B836-925C4712009D}" type="sibTrans" cxnId="{0AFF27EF-7C3C-426C-A497-016A16536395}">
      <dgm:prSet/>
      <dgm:spPr/>
      <dgm:t>
        <a:bodyPr/>
        <a:lstStyle/>
        <a:p>
          <a:endParaRPr lang="en-GB"/>
        </a:p>
      </dgm:t>
    </dgm:pt>
    <dgm:pt modelId="{D6B063FC-FE02-49AA-A465-7EA921BCF850}">
      <dgm:prSet phldrT="[Text]"/>
      <dgm:spPr/>
      <dgm:t>
        <a:bodyPr/>
        <a:lstStyle/>
        <a:p>
          <a:r>
            <a:rPr lang="en-GB" dirty="0"/>
            <a:t>STIX extractor</a:t>
          </a:r>
        </a:p>
      </dgm:t>
    </dgm:pt>
    <dgm:pt modelId="{DFA88DC0-6082-406B-9902-53956927BCF8}" type="parTrans" cxnId="{3C71A051-1CA6-4F93-95E5-1F4A3E7F53FF}">
      <dgm:prSet/>
      <dgm:spPr/>
      <dgm:t>
        <a:bodyPr/>
        <a:lstStyle/>
        <a:p>
          <a:endParaRPr lang="en-GB"/>
        </a:p>
      </dgm:t>
    </dgm:pt>
    <dgm:pt modelId="{61FACA49-5EE0-4879-95A6-5DCF8C3CB0B9}" type="sibTrans" cxnId="{3C71A051-1CA6-4F93-95E5-1F4A3E7F53FF}">
      <dgm:prSet/>
      <dgm:spPr/>
      <dgm:t>
        <a:bodyPr/>
        <a:lstStyle/>
        <a:p>
          <a:endParaRPr lang="en-GB"/>
        </a:p>
      </dgm:t>
    </dgm:pt>
    <dgm:pt modelId="{17E96D43-D729-4235-BB44-31F207550033}">
      <dgm:prSet phldrT="[Text]"/>
      <dgm:spPr/>
      <dgm:t>
        <a:bodyPr/>
        <a:lstStyle/>
        <a:p>
          <a:r>
            <a:rPr lang="en-GB" dirty="0"/>
            <a:t>Human Supervision</a:t>
          </a:r>
        </a:p>
      </dgm:t>
    </dgm:pt>
    <dgm:pt modelId="{0ED047AC-F43C-4A3F-B0A1-87FCAE3DA59D}" type="parTrans" cxnId="{EFE0E0F0-289F-4550-9DA6-3D8227F67B44}">
      <dgm:prSet/>
      <dgm:spPr/>
      <dgm:t>
        <a:bodyPr/>
        <a:lstStyle/>
        <a:p>
          <a:endParaRPr lang="en-GB"/>
        </a:p>
      </dgm:t>
    </dgm:pt>
    <dgm:pt modelId="{16106B7E-BECC-4BE1-80D2-E7A43042061D}" type="sibTrans" cxnId="{EFE0E0F0-289F-4550-9DA6-3D8227F67B44}">
      <dgm:prSet/>
      <dgm:spPr/>
      <dgm:t>
        <a:bodyPr/>
        <a:lstStyle/>
        <a:p>
          <a:endParaRPr lang="en-GB"/>
        </a:p>
      </dgm:t>
    </dgm:pt>
    <dgm:pt modelId="{5F5C4F89-17D4-422E-BD1C-745F96E19A06}">
      <dgm:prSet phldrT="[Text]"/>
      <dgm:spPr/>
      <dgm:t>
        <a:bodyPr/>
        <a:lstStyle/>
        <a:p>
          <a:r>
            <a:rPr lang="en-GB" dirty="0"/>
            <a:t>STIX bundle</a:t>
          </a:r>
        </a:p>
      </dgm:t>
    </dgm:pt>
    <dgm:pt modelId="{55527189-01F2-4B45-B11C-BDE21903FC88}" type="parTrans" cxnId="{6EBB3E8E-DF84-40A4-8673-3D9586CD879B}">
      <dgm:prSet/>
      <dgm:spPr/>
      <dgm:t>
        <a:bodyPr/>
        <a:lstStyle/>
        <a:p>
          <a:endParaRPr lang="en-GB"/>
        </a:p>
      </dgm:t>
    </dgm:pt>
    <dgm:pt modelId="{16377F55-FF37-43EB-B852-72C1824DC18A}" type="sibTrans" cxnId="{6EBB3E8E-DF84-40A4-8673-3D9586CD879B}">
      <dgm:prSet/>
      <dgm:spPr/>
      <dgm:t>
        <a:bodyPr/>
        <a:lstStyle/>
        <a:p>
          <a:endParaRPr lang="en-GB"/>
        </a:p>
      </dgm:t>
    </dgm:pt>
    <dgm:pt modelId="{04C9E96B-4F3F-41B1-A777-7E321338DE9A}" type="pres">
      <dgm:prSet presAssocID="{3A3B178D-A9B2-4E3C-97F7-A36100B7B352}" presName="Name0" presStyleCnt="0">
        <dgm:presLayoutVars>
          <dgm:dir/>
          <dgm:resizeHandles val="exact"/>
        </dgm:presLayoutVars>
      </dgm:prSet>
      <dgm:spPr/>
    </dgm:pt>
    <dgm:pt modelId="{91CEF04D-5877-4DF0-A9A7-51F2A7A5928E}" type="pres">
      <dgm:prSet presAssocID="{45F80E19-3573-4A6B-8CB4-D3D417899A2C}" presName="node" presStyleLbl="node1" presStyleIdx="0" presStyleCnt="4">
        <dgm:presLayoutVars>
          <dgm:bulletEnabled val="1"/>
        </dgm:presLayoutVars>
      </dgm:prSet>
      <dgm:spPr/>
    </dgm:pt>
    <dgm:pt modelId="{2E18B49B-1964-4BE2-9781-D7F9D1363428}" type="pres">
      <dgm:prSet presAssocID="{E8CD6274-6458-4430-B836-925C4712009D}" presName="sibTrans" presStyleLbl="sibTrans2D1" presStyleIdx="0" presStyleCnt="3"/>
      <dgm:spPr/>
    </dgm:pt>
    <dgm:pt modelId="{79864B9D-229D-4966-BFEE-2C1FB21FE16C}" type="pres">
      <dgm:prSet presAssocID="{E8CD6274-6458-4430-B836-925C4712009D}" presName="connectorText" presStyleLbl="sibTrans2D1" presStyleIdx="0" presStyleCnt="3"/>
      <dgm:spPr/>
    </dgm:pt>
    <dgm:pt modelId="{C4EEC257-CC57-4879-9F6E-FED2AFE7CF96}" type="pres">
      <dgm:prSet presAssocID="{D6B063FC-FE02-49AA-A465-7EA921BCF850}" presName="node" presStyleLbl="node1" presStyleIdx="1" presStyleCnt="4">
        <dgm:presLayoutVars>
          <dgm:bulletEnabled val="1"/>
        </dgm:presLayoutVars>
      </dgm:prSet>
      <dgm:spPr/>
    </dgm:pt>
    <dgm:pt modelId="{87D4CF10-2C7F-41FF-91D5-D5E88D796387}" type="pres">
      <dgm:prSet presAssocID="{61FACA49-5EE0-4879-95A6-5DCF8C3CB0B9}" presName="sibTrans" presStyleLbl="sibTrans2D1" presStyleIdx="1" presStyleCnt="3"/>
      <dgm:spPr/>
    </dgm:pt>
    <dgm:pt modelId="{62DC5D7D-C1A7-48A4-8E89-AD363E586D0E}" type="pres">
      <dgm:prSet presAssocID="{61FACA49-5EE0-4879-95A6-5DCF8C3CB0B9}" presName="connectorText" presStyleLbl="sibTrans2D1" presStyleIdx="1" presStyleCnt="3"/>
      <dgm:spPr/>
    </dgm:pt>
    <dgm:pt modelId="{6A7D7856-B61A-4EB3-BAC5-3C030D1AFCEA}" type="pres">
      <dgm:prSet presAssocID="{17E96D43-D729-4235-BB44-31F207550033}" presName="node" presStyleLbl="node1" presStyleIdx="2" presStyleCnt="4">
        <dgm:presLayoutVars>
          <dgm:bulletEnabled val="1"/>
        </dgm:presLayoutVars>
      </dgm:prSet>
      <dgm:spPr/>
    </dgm:pt>
    <dgm:pt modelId="{57AE503A-CA83-4103-A784-D3BCA2B8A2C6}" type="pres">
      <dgm:prSet presAssocID="{16106B7E-BECC-4BE1-80D2-E7A43042061D}" presName="sibTrans" presStyleLbl="sibTrans2D1" presStyleIdx="2" presStyleCnt="3"/>
      <dgm:spPr/>
    </dgm:pt>
    <dgm:pt modelId="{2EF65EF4-2A45-4205-B305-FFBF35BC34DE}" type="pres">
      <dgm:prSet presAssocID="{16106B7E-BECC-4BE1-80D2-E7A43042061D}" presName="connectorText" presStyleLbl="sibTrans2D1" presStyleIdx="2" presStyleCnt="3"/>
      <dgm:spPr/>
    </dgm:pt>
    <dgm:pt modelId="{BBCAE80A-469A-4CFE-96B0-E6CB24C0B90B}" type="pres">
      <dgm:prSet presAssocID="{5F5C4F89-17D4-422E-BD1C-745F96E19A06}" presName="node" presStyleLbl="node1" presStyleIdx="3" presStyleCnt="4">
        <dgm:presLayoutVars>
          <dgm:bulletEnabled val="1"/>
        </dgm:presLayoutVars>
      </dgm:prSet>
      <dgm:spPr/>
    </dgm:pt>
  </dgm:ptLst>
  <dgm:cxnLst>
    <dgm:cxn modelId="{46F75900-CE01-4275-8698-BA39C0689C38}" type="presOf" srcId="{3A3B178D-A9B2-4E3C-97F7-A36100B7B352}" destId="{04C9E96B-4F3F-41B1-A777-7E321338DE9A}" srcOrd="0" destOrd="0" presId="urn:microsoft.com/office/officeart/2005/8/layout/process1"/>
    <dgm:cxn modelId="{F6412303-8F00-4F73-8511-60F88C2745E9}" type="presOf" srcId="{17E96D43-D729-4235-BB44-31F207550033}" destId="{6A7D7856-B61A-4EB3-BAC5-3C030D1AFCEA}" srcOrd="0" destOrd="0" presId="urn:microsoft.com/office/officeart/2005/8/layout/process1"/>
    <dgm:cxn modelId="{84D0DE21-C9F4-49D0-BC62-E3F8323A868E}" type="presOf" srcId="{16106B7E-BECC-4BE1-80D2-E7A43042061D}" destId="{57AE503A-CA83-4103-A784-D3BCA2B8A2C6}" srcOrd="0" destOrd="0" presId="urn:microsoft.com/office/officeart/2005/8/layout/process1"/>
    <dgm:cxn modelId="{16464746-A6B6-4365-9113-1F854218528B}" type="presOf" srcId="{E8CD6274-6458-4430-B836-925C4712009D}" destId="{2E18B49B-1964-4BE2-9781-D7F9D1363428}" srcOrd="0" destOrd="0" presId="urn:microsoft.com/office/officeart/2005/8/layout/process1"/>
    <dgm:cxn modelId="{2B156F4F-EE54-42E8-84B1-F9F37730551F}" type="presOf" srcId="{16106B7E-BECC-4BE1-80D2-E7A43042061D}" destId="{2EF65EF4-2A45-4205-B305-FFBF35BC34DE}" srcOrd="1" destOrd="0" presId="urn:microsoft.com/office/officeart/2005/8/layout/process1"/>
    <dgm:cxn modelId="{3C71A051-1CA6-4F93-95E5-1F4A3E7F53FF}" srcId="{3A3B178D-A9B2-4E3C-97F7-A36100B7B352}" destId="{D6B063FC-FE02-49AA-A465-7EA921BCF850}" srcOrd="1" destOrd="0" parTransId="{DFA88DC0-6082-406B-9902-53956927BCF8}" sibTransId="{61FACA49-5EE0-4879-95A6-5DCF8C3CB0B9}"/>
    <dgm:cxn modelId="{CBD2C573-4CF5-4202-9449-74E3E9E4CCF4}" type="presOf" srcId="{61FACA49-5EE0-4879-95A6-5DCF8C3CB0B9}" destId="{87D4CF10-2C7F-41FF-91D5-D5E88D796387}" srcOrd="0" destOrd="0" presId="urn:microsoft.com/office/officeart/2005/8/layout/process1"/>
    <dgm:cxn modelId="{B37F6289-AC10-44F7-9646-4D0E8C67AEFB}" type="presOf" srcId="{61FACA49-5EE0-4879-95A6-5DCF8C3CB0B9}" destId="{62DC5D7D-C1A7-48A4-8E89-AD363E586D0E}" srcOrd="1" destOrd="0" presId="urn:microsoft.com/office/officeart/2005/8/layout/process1"/>
    <dgm:cxn modelId="{6EBB3E8E-DF84-40A4-8673-3D9586CD879B}" srcId="{3A3B178D-A9B2-4E3C-97F7-A36100B7B352}" destId="{5F5C4F89-17D4-422E-BD1C-745F96E19A06}" srcOrd="3" destOrd="0" parTransId="{55527189-01F2-4B45-B11C-BDE21903FC88}" sibTransId="{16377F55-FF37-43EB-B852-72C1824DC18A}"/>
    <dgm:cxn modelId="{8020F79D-7B46-4B00-8046-11859AFBA850}" type="presOf" srcId="{45F80E19-3573-4A6B-8CB4-D3D417899A2C}" destId="{91CEF04D-5877-4DF0-A9A7-51F2A7A5928E}" srcOrd="0" destOrd="0" presId="urn:microsoft.com/office/officeart/2005/8/layout/process1"/>
    <dgm:cxn modelId="{DBAAEAAA-481A-440F-9DF8-B8FBCF3953CE}" type="presOf" srcId="{E8CD6274-6458-4430-B836-925C4712009D}" destId="{79864B9D-229D-4966-BFEE-2C1FB21FE16C}" srcOrd="1" destOrd="0" presId="urn:microsoft.com/office/officeart/2005/8/layout/process1"/>
    <dgm:cxn modelId="{5C317CAC-6BB6-4005-97C5-62981B8299E1}" type="presOf" srcId="{D6B063FC-FE02-49AA-A465-7EA921BCF850}" destId="{C4EEC257-CC57-4879-9F6E-FED2AFE7CF96}" srcOrd="0" destOrd="0" presId="urn:microsoft.com/office/officeart/2005/8/layout/process1"/>
    <dgm:cxn modelId="{2F9F15D1-4A8D-4FAB-B279-08B861FA6651}" type="presOf" srcId="{5F5C4F89-17D4-422E-BD1C-745F96E19A06}" destId="{BBCAE80A-469A-4CFE-96B0-E6CB24C0B90B}" srcOrd="0" destOrd="0" presId="urn:microsoft.com/office/officeart/2005/8/layout/process1"/>
    <dgm:cxn modelId="{0AFF27EF-7C3C-426C-A497-016A16536395}" srcId="{3A3B178D-A9B2-4E3C-97F7-A36100B7B352}" destId="{45F80E19-3573-4A6B-8CB4-D3D417899A2C}" srcOrd="0" destOrd="0" parTransId="{662C1C68-53CD-4B3E-8553-D2252AD1BB50}" sibTransId="{E8CD6274-6458-4430-B836-925C4712009D}"/>
    <dgm:cxn modelId="{EFE0E0F0-289F-4550-9DA6-3D8227F67B44}" srcId="{3A3B178D-A9B2-4E3C-97F7-A36100B7B352}" destId="{17E96D43-D729-4235-BB44-31F207550033}" srcOrd="2" destOrd="0" parTransId="{0ED047AC-F43C-4A3F-B0A1-87FCAE3DA59D}" sibTransId="{16106B7E-BECC-4BE1-80D2-E7A43042061D}"/>
    <dgm:cxn modelId="{09CFFC15-94E4-4997-A8B1-BBC6F1767FC5}" type="presParOf" srcId="{04C9E96B-4F3F-41B1-A777-7E321338DE9A}" destId="{91CEF04D-5877-4DF0-A9A7-51F2A7A5928E}" srcOrd="0" destOrd="0" presId="urn:microsoft.com/office/officeart/2005/8/layout/process1"/>
    <dgm:cxn modelId="{4DE3C9E6-371B-4827-B0D6-5EDD34186EB1}" type="presParOf" srcId="{04C9E96B-4F3F-41B1-A777-7E321338DE9A}" destId="{2E18B49B-1964-4BE2-9781-D7F9D1363428}" srcOrd="1" destOrd="0" presId="urn:microsoft.com/office/officeart/2005/8/layout/process1"/>
    <dgm:cxn modelId="{A15F9A11-C2C2-40CC-B09D-5A28796BE639}" type="presParOf" srcId="{2E18B49B-1964-4BE2-9781-D7F9D1363428}" destId="{79864B9D-229D-4966-BFEE-2C1FB21FE16C}" srcOrd="0" destOrd="0" presId="urn:microsoft.com/office/officeart/2005/8/layout/process1"/>
    <dgm:cxn modelId="{BC3B955C-2C94-4F09-BEEF-F0473EE544CD}" type="presParOf" srcId="{04C9E96B-4F3F-41B1-A777-7E321338DE9A}" destId="{C4EEC257-CC57-4879-9F6E-FED2AFE7CF96}" srcOrd="2" destOrd="0" presId="urn:microsoft.com/office/officeart/2005/8/layout/process1"/>
    <dgm:cxn modelId="{B6197DC8-A670-48B0-81BF-CE64DF30E873}" type="presParOf" srcId="{04C9E96B-4F3F-41B1-A777-7E321338DE9A}" destId="{87D4CF10-2C7F-41FF-91D5-D5E88D796387}" srcOrd="3" destOrd="0" presId="urn:microsoft.com/office/officeart/2005/8/layout/process1"/>
    <dgm:cxn modelId="{9F0EDD72-094E-440C-83A7-5291903CEE80}" type="presParOf" srcId="{87D4CF10-2C7F-41FF-91D5-D5E88D796387}" destId="{62DC5D7D-C1A7-48A4-8E89-AD363E586D0E}" srcOrd="0" destOrd="0" presId="urn:microsoft.com/office/officeart/2005/8/layout/process1"/>
    <dgm:cxn modelId="{63776283-0E01-4D5C-AB06-793FEF0AD0BF}" type="presParOf" srcId="{04C9E96B-4F3F-41B1-A777-7E321338DE9A}" destId="{6A7D7856-B61A-4EB3-BAC5-3C030D1AFCEA}" srcOrd="4" destOrd="0" presId="urn:microsoft.com/office/officeart/2005/8/layout/process1"/>
    <dgm:cxn modelId="{CB5B98A1-25B8-4D59-B2E6-88C7FB5DED53}" type="presParOf" srcId="{04C9E96B-4F3F-41B1-A777-7E321338DE9A}" destId="{57AE503A-CA83-4103-A784-D3BCA2B8A2C6}" srcOrd="5" destOrd="0" presId="urn:microsoft.com/office/officeart/2005/8/layout/process1"/>
    <dgm:cxn modelId="{A5E9D427-9FBD-4758-90CD-6853EF7AE471}" type="presParOf" srcId="{57AE503A-CA83-4103-A784-D3BCA2B8A2C6}" destId="{2EF65EF4-2A45-4205-B305-FFBF35BC34DE}" srcOrd="0" destOrd="0" presId="urn:microsoft.com/office/officeart/2005/8/layout/process1"/>
    <dgm:cxn modelId="{0FC52B8C-FDFB-4A0D-B3F8-83E1D4FF0561}" type="presParOf" srcId="{04C9E96B-4F3F-41B1-A777-7E321338DE9A}" destId="{BBCAE80A-469A-4CFE-96B0-E6CB24C0B9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8925E40-D74D-4CAF-834B-3AF1D488E94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28ECA9-62DC-4CD1-9B43-D26442571539}">
      <dgm:prSet phldrT="[Text]"/>
      <dgm:spPr/>
      <dgm:t>
        <a:bodyPr/>
        <a:lstStyle/>
        <a:p>
          <a:r>
            <a:rPr lang="en-GB" dirty="0"/>
            <a:t>Knowledge Graph</a:t>
          </a:r>
        </a:p>
      </dgm:t>
    </dgm:pt>
    <dgm:pt modelId="{B6CF076F-221F-474F-B986-E01AE11C118D}" type="parTrans" cxnId="{8EB44E99-4879-41DE-A33C-701337FA09E7}">
      <dgm:prSet/>
      <dgm:spPr/>
      <dgm:t>
        <a:bodyPr/>
        <a:lstStyle/>
        <a:p>
          <a:endParaRPr lang="en-GB"/>
        </a:p>
      </dgm:t>
    </dgm:pt>
    <dgm:pt modelId="{AB44C74B-73EB-4212-AEB8-8CB5C7511E50}" type="sibTrans" cxnId="{8EB44E99-4879-41DE-A33C-701337FA09E7}">
      <dgm:prSet/>
      <dgm:spPr/>
      <dgm:t>
        <a:bodyPr/>
        <a:lstStyle/>
        <a:p>
          <a:endParaRPr lang="en-GB"/>
        </a:p>
      </dgm:t>
    </dgm:pt>
    <dgm:pt modelId="{FBCD384F-7462-468C-989C-551C9F6C8D86}">
      <dgm:prSet phldrT="[Text]"/>
      <dgm:spPr/>
      <dgm:t>
        <a:bodyPr/>
        <a:lstStyle/>
        <a:p>
          <a:r>
            <a:rPr lang="en-GB" dirty="0"/>
            <a:t>Source 1: bundles</a:t>
          </a:r>
        </a:p>
      </dgm:t>
    </dgm:pt>
    <dgm:pt modelId="{1B82C2EB-51FC-4693-A3DA-0BB63C6CD90E}" type="parTrans" cxnId="{CB934B4B-30F7-4479-ADC6-CA7F5780C8CC}">
      <dgm:prSet/>
      <dgm:spPr/>
      <dgm:t>
        <a:bodyPr/>
        <a:lstStyle/>
        <a:p>
          <a:endParaRPr lang="en-GB"/>
        </a:p>
      </dgm:t>
    </dgm:pt>
    <dgm:pt modelId="{59946BBE-5EE0-4C86-B8D5-D676C196694D}" type="sibTrans" cxnId="{CB934B4B-30F7-4479-ADC6-CA7F5780C8CC}">
      <dgm:prSet/>
      <dgm:spPr/>
      <dgm:t>
        <a:bodyPr/>
        <a:lstStyle/>
        <a:p>
          <a:endParaRPr lang="en-GB"/>
        </a:p>
      </dgm:t>
    </dgm:pt>
    <dgm:pt modelId="{B7649204-CCC0-4539-ACBF-650D326BF0DF}">
      <dgm:prSet phldrT="[Text]"/>
      <dgm:spPr/>
      <dgm:t>
        <a:bodyPr/>
        <a:lstStyle/>
        <a:p>
          <a:r>
            <a:rPr lang="en-GB" dirty="0"/>
            <a:t>Source 2: bundles</a:t>
          </a:r>
        </a:p>
      </dgm:t>
    </dgm:pt>
    <dgm:pt modelId="{76A0C353-D867-497D-B34F-9BAAF1DC1E08}" type="parTrans" cxnId="{87A149AE-6C59-4AC3-BAC6-60D97F36FAF4}">
      <dgm:prSet/>
      <dgm:spPr/>
      <dgm:t>
        <a:bodyPr/>
        <a:lstStyle/>
        <a:p>
          <a:endParaRPr lang="en-GB"/>
        </a:p>
      </dgm:t>
    </dgm:pt>
    <dgm:pt modelId="{EFE96EA3-6618-459A-A9D5-4D5E2F3C9EB0}" type="sibTrans" cxnId="{87A149AE-6C59-4AC3-BAC6-60D97F36FAF4}">
      <dgm:prSet/>
      <dgm:spPr/>
      <dgm:t>
        <a:bodyPr/>
        <a:lstStyle/>
        <a:p>
          <a:endParaRPr lang="en-GB"/>
        </a:p>
      </dgm:t>
    </dgm:pt>
    <dgm:pt modelId="{8332E3A9-C240-4E18-91F2-369CD6E8D206}">
      <dgm:prSet phldrT="[Text]"/>
      <dgm:spPr/>
      <dgm:t>
        <a:bodyPr/>
        <a:lstStyle/>
        <a:p>
          <a:r>
            <a:rPr lang="en-GB" dirty="0"/>
            <a:t>Source 3: bundles</a:t>
          </a:r>
        </a:p>
      </dgm:t>
    </dgm:pt>
    <dgm:pt modelId="{DDE1AF5E-67C8-43ED-87AB-F82F8F48ECDD}" type="parTrans" cxnId="{4E7877AA-B1B1-416D-8355-B711A31BF7BB}">
      <dgm:prSet/>
      <dgm:spPr/>
      <dgm:t>
        <a:bodyPr/>
        <a:lstStyle/>
        <a:p>
          <a:endParaRPr lang="en-GB"/>
        </a:p>
      </dgm:t>
    </dgm:pt>
    <dgm:pt modelId="{26AB3904-D822-4A43-BCD0-6B3DA0B0DA44}" type="sibTrans" cxnId="{4E7877AA-B1B1-416D-8355-B711A31BF7BB}">
      <dgm:prSet/>
      <dgm:spPr/>
      <dgm:t>
        <a:bodyPr/>
        <a:lstStyle/>
        <a:p>
          <a:endParaRPr lang="en-GB"/>
        </a:p>
      </dgm:t>
    </dgm:pt>
    <dgm:pt modelId="{C2CA6826-4B79-4FD2-B6C7-DDB0E072043B}" type="pres">
      <dgm:prSet presAssocID="{E8925E40-D74D-4CAF-834B-3AF1D488E94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363BA2C-4CC4-4391-A068-5ACD5F565C40}" type="pres">
      <dgm:prSet presAssocID="{0A28ECA9-62DC-4CD1-9B43-D26442571539}" presName="composite" presStyleCnt="0"/>
      <dgm:spPr/>
    </dgm:pt>
    <dgm:pt modelId="{A3459283-17FC-4CCE-877C-99EDE973037C}" type="pres">
      <dgm:prSet presAssocID="{0A28ECA9-62DC-4CD1-9B43-D26442571539}" presName="ParentAccent1" presStyleLbl="alignNode1" presStyleIdx="0" presStyleCnt="34"/>
      <dgm:spPr/>
    </dgm:pt>
    <dgm:pt modelId="{E594E99B-B98F-40EA-9C0A-9F448B5285A6}" type="pres">
      <dgm:prSet presAssocID="{0A28ECA9-62DC-4CD1-9B43-D26442571539}" presName="ParentAccent2" presStyleLbl="alignNode1" presStyleIdx="1" presStyleCnt="34"/>
      <dgm:spPr/>
    </dgm:pt>
    <dgm:pt modelId="{677B7A7D-1168-49A8-8C3C-4D543A21C6BE}" type="pres">
      <dgm:prSet presAssocID="{0A28ECA9-62DC-4CD1-9B43-D26442571539}" presName="ParentAccent3" presStyleLbl="alignNode1" presStyleIdx="2" presStyleCnt="34"/>
      <dgm:spPr/>
    </dgm:pt>
    <dgm:pt modelId="{EE7A566F-B9AC-4714-8DDE-44572715CAEB}" type="pres">
      <dgm:prSet presAssocID="{0A28ECA9-62DC-4CD1-9B43-D26442571539}" presName="ParentAccent4" presStyleLbl="alignNode1" presStyleIdx="3" presStyleCnt="34"/>
      <dgm:spPr/>
    </dgm:pt>
    <dgm:pt modelId="{C07E3813-DB88-483F-8AD4-0BB987AC9AFD}" type="pres">
      <dgm:prSet presAssocID="{0A28ECA9-62DC-4CD1-9B43-D26442571539}" presName="ParentAccent5" presStyleLbl="alignNode1" presStyleIdx="4" presStyleCnt="34"/>
      <dgm:spPr/>
    </dgm:pt>
    <dgm:pt modelId="{4884F880-5739-436F-AB54-78C1A3AE78E0}" type="pres">
      <dgm:prSet presAssocID="{0A28ECA9-62DC-4CD1-9B43-D26442571539}" presName="ParentAccent6" presStyleLbl="alignNode1" presStyleIdx="5" presStyleCnt="34"/>
      <dgm:spPr/>
    </dgm:pt>
    <dgm:pt modelId="{75F3F014-A751-405A-9AF9-C85FF2362374}" type="pres">
      <dgm:prSet presAssocID="{0A28ECA9-62DC-4CD1-9B43-D26442571539}" presName="ParentAccent7" presStyleLbl="alignNode1" presStyleIdx="6" presStyleCnt="34"/>
      <dgm:spPr/>
    </dgm:pt>
    <dgm:pt modelId="{91E3179D-1D5B-4ECF-A652-FE2977A51EE5}" type="pres">
      <dgm:prSet presAssocID="{0A28ECA9-62DC-4CD1-9B43-D26442571539}" presName="ParentAccent8" presStyleLbl="alignNode1" presStyleIdx="7" presStyleCnt="34"/>
      <dgm:spPr/>
    </dgm:pt>
    <dgm:pt modelId="{22803288-64F4-4563-9222-ADE86609BC36}" type="pres">
      <dgm:prSet presAssocID="{0A28ECA9-62DC-4CD1-9B43-D26442571539}" presName="ParentAccent9" presStyleLbl="alignNode1" presStyleIdx="8" presStyleCnt="34"/>
      <dgm:spPr/>
    </dgm:pt>
    <dgm:pt modelId="{9585D608-7499-4232-AF5B-B9395BB3D544}" type="pres">
      <dgm:prSet presAssocID="{0A28ECA9-62DC-4CD1-9B43-D26442571539}" presName="ParentAccent10" presStyleLbl="alignNode1" presStyleIdx="9" presStyleCnt="34"/>
      <dgm:spPr/>
    </dgm:pt>
    <dgm:pt modelId="{7F1D6353-C805-4007-AD1A-9D77A04F6AD7}" type="pres">
      <dgm:prSet presAssocID="{0A28ECA9-62DC-4CD1-9B43-D2644257153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A3DE204C-1941-4A99-B52F-EC3E518F6AF4}" type="pres">
      <dgm:prSet presAssocID="{FBCD384F-7462-468C-989C-551C9F6C8D86}" presName="Child1Accent1" presStyleLbl="alignNode1" presStyleIdx="11" presStyleCnt="34"/>
      <dgm:spPr/>
    </dgm:pt>
    <dgm:pt modelId="{47898441-9DAD-4693-83C8-F981B8799F5A}" type="pres">
      <dgm:prSet presAssocID="{FBCD384F-7462-468C-989C-551C9F6C8D86}" presName="Child1Accent2" presStyleLbl="alignNode1" presStyleIdx="12" presStyleCnt="34"/>
      <dgm:spPr/>
    </dgm:pt>
    <dgm:pt modelId="{7694965D-FA04-4773-99C1-07A2B05C5855}" type="pres">
      <dgm:prSet presAssocID="{FBCD384F-7462-468C-989C-551C9F6C8D86}" presName="Child1Accent3" presStyleLbl="alignNode1" presStyleIdx="13" presStyleCnt="34"/>
      <dgm:spPr/>
    </dgm:pt>
    <dgm:pt modelId="{0E406537-E78D-42E4-B984-27E104F1175B}" type="pres">
      <dgm:prSet presAssocID="{FBCD384F-7462-468C-989C-551C9F6C8D86}" presName="Child1Accent4" presStyleLbl="alignNode1" presStyleIdx="14" presStyleCnt="34"/>
      <dgm:spPr/>
    </dgm:pt>
    <dgm:pt modelId="{0A2FAA47-E8A2-4E5F-B0C5-F246730F3582}" type="pres">
      <dgm:prSet presAssocID="{FBCD384F-7462-468C-989C-551C9F6C8D86}" presName="Child1Accent5" presStyleLbl="alignNode1" presStyleIdx="15" presStyleCnt="34"/>
      <dgm:spPr/>
    </dgm:pt>
    <dgm:pt modelId="{2FF59CC8-081E-402C-95DB-54A747DFABAD}" type="pres">
      <dgm:prSet presAssocID="{FBCD384F-7462-468C-989C-551C9F6C8D86}" presName="Child1Accent6" presStyleLbl="alignNode1" presStyleIdx="16" presStyleCnt="34"/>
      <dgm:spPr/>
    </dgm:pt>
    <dgm:pt modelId="{AA8B636F-4C5B-42D0-A285-8FC15F382AFE}" type="pres">
      <dgm:prSet presAssocID="{FBCD384F-7462-468C-989C-551C9F6C8D86}" presName="Child1Accent7" presStyleLbl="alignNode1" presStyleIdx="17" presStyleCnt="34"/>
      <dgm:spPr/>
    </dgm:pt>
    <dgm:pt modelId="{5656E025-78B5-410A-9939-4F54550ABD5D}" type="pres">
      <dgm:prSet presAssocID="{FBCD384F-7462-468C-989C-551C9F6C8D86}" presName="Child1Accent8" presStyleLbl="alignNode1" presStyleIdx="18" presStyleCnt="34"/>
      <dgm:spPr/>
    </dgm:pt>
    <dgm:pt modelId="{D8E2F8C0-28BA-4CE5-B2C0-A191E3BBE294}" type="pres">
      <dgm:prSet presAssocID="{FBCD384F-7462-468C-989C-551C9F6C8D86}" presName="Child1Accent9" presStyleLbl="alignNode1" presStyleIdx="19" presStyleCnt="34"/>
      <dgm:spPr/>
    </dgm:pt>
    <dgm:pt modelId="{53D2BD02-4945-4AFB-B2CB-483C9B2F5616}" type="pres">
      <dgm:prSet presAssocID="{FBCD384F-7462-468C-989C-551C9F6C8D86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D540698B-3DD2-4888-920E-2B01C25362AD}" type="pres">
      <dgm:prSet presAssocID="{B7649204-CCC0-4539-ACBF-650D326BF0DF}" presName="Child2Accent1" presStyleLbl="alignNode1" presStyleIdx="20" presStyleCnt="34"/>
      <dgm:spPr/>
    </dgm:pt>
    <dgm:pt modelId="{A66A34E1-00B2-4664-A036-3744A6303540}" type="pres">
      <dgm:prSet presAssocID="{B7649204-CCC0-4539-ACBF-650D326BF0DF}" presName="Child2Accent2" presStyleLbl="alignNode1" presStyleIdx="21" presStyleCnt="34"/>
      <dgm:spPr/>
    </dgm:pt>
    <dgm:pt modelId="{6AC46B73-DC20-4125-BF62-F829D89474A3}" type="pres">
      <dgm:prSet presAssocID="{B7649204-CCC0-4539-ACBF-650D326BF0DF}" presName="Child2Accent3" presStyleLbl="alignNode1" presStyleIdx="22" presStyleCnt="34"/>
      <dgm:spPr/>
    </dgm:pt>
    <dgm:pt modelId="{7D89FCB9-C925-4900-B2E4-BD143DA2C42F}" type="pres">
      <dgm:prSet presAssocID="{B7649204-CCC0-4539-ACBF-650D326BF0DF}" presName="Child2Accent4" presStyleLbl="alignNode1" presStyleIdx="23" presStyleCnt="34"/>
      <dgm:spPr/>
    </dgm:pt>
    <dgm:pt modelId="{1230E03D-0E91-4E67-91DF-C95BA241B70C}" type="pres">
      <dgm:prSet presAssocID="{B7649204-CCC0-4539-ACBF-650D326BF0DF}" presName="Child2Accent5" presStyleLbl="alignNode1" presStyleIdx="24" presStyleCnt="34"/>
      <dgm:spPr/>
    </dgm:pt>
    <dgm:pt modelId="{083F3956-8F1C-41A4-8821-6AE250F90EE1}" type="pres">
      <dgm:prSet presAssocID="{B7649204-CCC0-4539-ACBF-650D326BF0DF}" presName="Child2Accent6" presStyleLbl="alignNode1" presStyleIdx="25" presStyleCnt="34"/>
      <dgm:spPr/>
    </dgm:pt>
    <dgm:pt modelId="{F18376A3-2195-4643-BE35-E76A4D8CFC55}" type="pres">
      <dgm:prSet presAssocID="{B7649204-CCC0-4539-ACBF-650D326BF0DF}" presName="Child2Accent7" presStyleLbl="alignNode1" presStyleIdx="26" presStyleCnt="34"/>
      <dgm:spPr/>
    </dgm:pt>
    <dgm:pt modelId="{16976D0F-C558-438D-A127-EA3B20C37C7D}" type="pres">
      <dgm:prSet presAssocID="{B7649204-CCC0-4539-ACBF-650D326BF0DF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30A656D9-7A62-4734-9A14-E02867564A99}" type="pres">
      <dgm:prSet presAssocID="{8332E3A9-C240-4E18-91F2-369CD6E8D206}" presName="Child3Accent1" presStyleLbl="alignNode1" presStyleIdx="27" presStyleCnt="34"/>
      <dgm:spPr/>
    </dgm:pt>
    <dgm:pt modelId="{9D66C9EB-01DC-404D-BCED-4A08794BA7E3}" type="pres">
      <dgm:prSet presAssocID="{8332E3A9-C240-4E18-91F2-369CD6E8D206}" presName="Child3Accent2" presStyleLbl="alignNode1" presStyleIdx="28" presStyleCnt="34"/>
      <dgm:spPr/>
    </dgm:pt>
    <dgm:pt modelId="{39ECC360-68D3-4015-8E85-9ABC11C0F7A8}" type="pres">
      <dgm:prSet presAssocID="{8332E3A9-C240-4E18-91F2-369CD6E8D206}" presName="Child3Accent3" presStyleLbl="alignNode1" presStyleIdx="29" presStyleCnt="34"/>
      <dgm:spPr/>
    </dgm:pt>
    <dgm:pt modelId="{3A5A6F41-E85A-4261-9457-F700902A2D5F}" type="pres">
      <dgm:prSet presAssocID="{8332E3A9-C240-4E18-91F2-369CD6E8D206}" presName="Child3Accent4" presStyleLbl="alignNode1" presStyleIdx="30" presStyleCnt="34"/>
      <dgm:spPr/>
    </dgm:pt>
    <dgm:pt modelId="{D0EAAA24-2065-4EB5-9B8D-CD4854B1B78C}" type="pres">
      <dgm:prSet presAssocID="{8332E3A9-C240-4E18-91F2-369CD6E8D206}" presName="Child3Accent5" presStyleLbl="alignNode1" presStyleIdx="31" presStyleCnt="34"/>
      <dgm:spPr/>
    </dgm:pt>
    <dgm:pt modelId="{88C00D27-3F76-42CC-8ADA-85F804B9A082}" type="pres">
      <dgm:prSet presAssocID="{8332E3A9-C240-4E18-91F2-369CD6E8D206}" presName="Child3Accent6" presStyleLbl="alignNode1" presStyleIdx="32" presStyleCnt="34"/>
      <dgm:spPr/>
    </dgm:pt>
    <dgm:pt modelId="{E671846E-B7CE-4D45-8999-F910D53EEAE4}" type="pres">
      <dgm:prSet presAssocID="{8332E3A9-C240-4E18-91F2-369CD6E8D206}" presName="Child3Accent7" presStyleLbl="alignNode1" presStyleIdx="33" presStyleCnt="34"/>
      <dgm:spPr/>
    </dgm:pt>
    <dgm:pt modelId="{3CF8F436-472C-4E59-92DB-7A131E4CFD64}" type="pres">
      <dgm:prSet presAssocID="{8332E3A9-C240-4E18-91F2-369CD6E8D206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35C65121-7E4B-41F4-939A-434DE657EB5D}" type="presOf" srcId="{0A28ECA9-62DC-4CD1-9B43-D26442571539}" destId="{7F1D6353-C805-4007-AD1A-9D77A04F6AD7}" srcOrd="0" destOrd="0" presId="urn:microsoft.com/office/officeart/2011/layout/ConvergingText"/>
    <dgm:cxn modelId="{62A9D52A-5EBB-4292-B330-82393575BA2B}" type="presOf" srcId="{E8925E40-D74D-4CAF-834B-3AF1D488E944}" destId="{C2CA6826-4B79-4FD2-B6C7-DDB0E072043B}" srcOrd="0" destOrd="0" presId="urn:microsoft.com/office/officeart/2011/layout/ConvergingText"/>
    <dgm:cxn modelId="{58DD263B-00F5-41BF-8602-C82524FC6414}" type="presOf" srcId="{B7649204-CCC0-4539-ACBF-650D326BF0DF}" destId="{16976D0F-C558-438D-A127-EA3B20C37C7D}" srcOrd="0" destOrd="0" presId="urn:microsoft.com/office/officeart/2011/layout/ConvergingText"/>
    <dgm:cxn modelId="{FE66E343-5479-4ADE-844C-3291E8901F73}" type="presOf" srcId="{8332E3A9-C240-4E18-91F2-369CD6E8D206}" destId="{3CF8F436-472C-4E59-92DB-7A131E4CFD64}" srcOrd="0" destOrd="0" presId="urn:microsoft.com/office/officeart/2011/layout/ConvergingText"/>
    <dgm:cxn modelId="{CB934B4B-30F7-4479-ADC6-CA7F5780C8CC}" srcId="{0A28ECA9-62DC-4CD1-9B43-D26442571539}" destId="{FBCD384F-7462-468C-989C-551C9F6C8D86}" srcOrd="0" destOrd="0" parTransId="{1B82C2EB-51FC-4693-A3DA-0BB63C6CD90E}" sibTransId="{59946BBE-5EE0-4C86-B8D5-D676C196694D}"/>
    <dgm:cxn modelId="{8EB44E99-4879-41DE-A33C-701337FA09E7}" srcId="{E8925E40-D74D-4CAF-834B-3AF1D488E944}" destId="{0A28ECA9-62DC-4CD1-9B43-D26442571539}" srcOrd="0" destOrd="0" parTransId="{B6CF076F-221F-474F-B986-E01AE11C118D}" sibTransId="{AB44C74B-73EB-4212-AEB8-8CB5C7511E50}"/>
    <dgm:cxn modelId="{4E7877AA-B1B1-416D-8355-B711A31BF7BB}" srcId="{0A28ECA9-62DC-4CD1-9B43-D26442571539}" destId="{8332E3A9-C240-4E18-91F2-369CD6E8D206}" srcOrd="2" destOrd="0" parTransId="{DDE1AF5E-67C8-43ED-87AB-F82F8F48ECDD}" sibTransId="{26AB3904-D822-4A43-BCD0-6B3DA0B0DA44}"/>
    <dgm:cxn modelId="{87A149AE-6C59-4AC3-BAC6-60D97F36FAF4}" srcId="{0A28ECA9-62DC-4CD1-9B43-D26442571539}" destId="{B7649204-CCC0-4539-ACBF-650D326BF0DF}" srcOrd="1" destOrd="0" parTransId="{76A0C353-D867-497D-B34F-9BAAF1DC1E08}" sibTransId="{EFE96EA3-6618-459A-A9D5-4D5E2F3C9EB0}"/>
    <dgm:cxn modelId="{D3FD88C3-189A-4361-BD9E-076D18EF7A72}" type="presOf" srcId="{FBCD384F-7462-468C-989C-551C9F6C8D86}" destId="{53D2BD02-4945-4AFB-B2CB-483C9B2F5616}" srcOrd="0" destOrd="0" presId="urn:microsoft.com/office/officeart/2011/layout/ConvergingText"/>
    <dgm:cxn modelId="{27932DA8-4188-4EF5-A784-4FDA69A2B62B}" type="presParOf" srcId="{C2CA6826-4B79-4FD2-B6C7-DDB0E072043B}" destId="{6363BA2C-4CC4-4391-A068-5ACD5F565C40}" srcOrd="0" destOrd="0" presId="urn:microsoft.com/office/officeart/2011/layout/ConvergingText"/>
    <dgm:cxn modelId="{950A9F15-03C9-43A4-A550-DF67E89DC996}" type="presParOf" srcId="{6363BA2C-4CC4-4391-A068-5ACD5F565C40}" destId="{A3459283-17FC-4CCE-877C-99EDE973037C}" srcOrd="0" destOrd="0" presId="urn:microsoft.com/office/officeart/2011/layout/ConvergingText"/>
    <dgm:cxn modelId="{24D8EA06-88F1-4127-867A-9B7D64758C53}" type="presParOf" srcId="{6363BA2C-4CC4-4391-A068-5ACD5F565C40}" destId="{E594E99B-B98F-40EA-9C0A-9F448B5285A6}" srcOrd="1" destOrd="0" presId="urn:microsoft.com/office/officeart/2011/layout/ConvergingText"/>
    <dgm:cxn modelId="{00744852-9735-4EBF-97A7-44417D85A795}" type="presParOf" srcId="{6363BA2C-4CC4-4391-A068-5ACD5F565C40}" destId="{677B7A7D-1168-49A8-8C3C-4D543A21C6BE}" srcOrd="2" destOrd="0" presId="urn:microsoft.com/office/officeart/2011/layout/ConvergingText"/>
    <dgm:cxn modelId="{EFB47D22-BE31-48A4-B48A-C51322C367FF}" type="presParOf" srcId="{6363BA2C-4CC4-4391-A068-5ACD5F565C40}" destId="{EE7A566F-B9AC-4714-8DDE-44572715CAEB}" srcOrd="3" destOrd="0" presId="urn:microsoft.com/office/officeart/2011/layout/ConvergingText"/>
    <dgm:cxn modelId="{516B412D-C01C-4824-BA76-24C06FB4ADAE}" type="presParOf" srcId="{6363BA2C-4CC4-4391-A068-5ACD5F565C40}" destId="{C07E3813-DB88-483F-8AD4-0BB987AC9AFD}" srcOrd="4" destOrd="0" presId="urn:microsoft.com/office/officeart/2011/layout/ConvergingText"/>
    <dgm:cxn modelId="{068B4A01-3677-4ACE-8322-9C675568D037}" type="presParOf" srcId="{6363BA2C-4CC4-4391-A068-5ACD5F565C40}" destId="{4884F880-5739-436F-AB54-78C1A3AE78E0}" srcOrd="5" destOrd="0" presId="urn:microsoft.com/office/officeart/2011/layout/ConvergingText"/>
    <dgm:cxn modelId="{015BF462-ADA8-4BEF-A10E-430F86924C08}" type="presParOf" srcId="{6363BA2C-4CC4-4391-A068-5ACD5F565C40}" destId="{75F3F014-A751-405A-9AF9-C85FF2362374}" srcOrd="6" destOrd="0" presId="urn:microsoft.com/office/officeart/2011/layout/ConvergingText"/>
    <dgm:cxn modelId="{7FC52FED-CCDF-4470-A3BB-A2C34C8C4A9C}" type="presParOf" srcId="{6363BA2C-4CC4-4391-A068-5ACD5F565C40}" destId="{91E3179D-1D5B-4ECF-A652-FE2977A51EE5}" srcOrd="7" destOrd="0" presId="urn:microsoft.com/office/officeart/2011/layout/ConvergingText"/>
    <dgm:cxn modelId="{86916801-6F16-436F-8431-C58D2B644063}" type="presParOf" srcId="{6363BA2C-4CC4-4391-A068-5ACD5F565C40}" destId="{22803288-64F4-4563-9222-ADE86609BC36}" srcOrd="8" destOrd="0" presId="urn:microsoft.com/office/officeart/2011/layout/ConvergingText"/>
    <dgm:cxn modelId="{D09F9176-075D-481C-BA15-A5B802CF85CE}" type="presParOf" srcId="{6363BA2C-4CC4-4391-A068-5ACD5F565C40}" destId="{9585D608-7499-4232-AF5B-B9395BB3D544}" srcOrd="9" destOrd="0" presId="urn:microsoft.com/office/officeart/2011/layout/ConvergingText"/>
    <dgm:cxn modelId="{7E6D47E1-0BC8-4270-BEE5-22A688CFE0F1}" type="presParOf" srcId="{6363BA2C-4CC4-4391-A068-5ACD5F565C40}" destId="{7F1D6353-C805-4007-AD1A-9D77A04F6AD7}" srcOrd="10" destOrd="0" presId="urn:microsoft.com/office/officeart/2011/layout/ConvergingText"/>
    <dgm:cxn modelId="{E8F3C871-FF81-44FA-B956-75DE4D027E38}" type="presParOf" srcId="{6363BA2C-4CC4-4391-A068-5ACD5F565C40}" destId="{A3DE204C-1941-4A99-B52F-EC3E518F6AF4}" srcOrd="11" destOrd="0" presId="urn:microsoft.com/office/officeart/2011/layout/ConvergingText"/>
    <dgm:cxn modelId="{83F344E8-8E65-46FA-A1D1-896BE2927BF1}" type="presParOf" srcId="{6363BA2C-4CC4-4391-A068-5ACD5F565C40}" destId="{47898441-9DAD-4693-83C8-F981B8799F5A}" srcOrd="12" destOrd="0" presId="urn:microsoft.com/office/officeart/2011/layout/ConvergingText"/>
    <dgm:cxn modelId="{37344F69-180E-4C22-A9BD-4B616ECF2F58}" type="presParOf" srcId="{6363BA2C-4CC4-4391-A068-5ACD5F565C40}" destId="{7694965D-FA04-4773-99C1-07A2B05C5855}" srcOrd="13" destOrd="0" presId="urn:microsoft.com/office/officeart/2011/layout/ConvergingText"/>
    <dgm:cxn modelId="{848C4EAD-385C-409F-8C5C-3BCF4A733858}" type="presParOf" srcId="{6363BA2C-4CC4-4391-A068-5ACD5F565C40}" destId="{0E406537-E78D-42E4-B984-27E104F1175B}" srcOrd="14" destOrd="0" presId="urn:microsoft.com/office/officeart/2011/layout/ConvergingText"/>
    <dgm:cxn modelId="{50CFDF66-35B3-40F1-B846-2D8B684C3685}" type="presParOf" srcId="{6363BA2C-4CC4-4391-A068-5ACD5F565C40}" destId="{0A2FAA47-E8A2-4E5F-B0C5-F246730F3582}" srcOrd="15" destOrd="0" presId="urn:microsoft.com/office/officeart/2011/layout/ConvergingText"/>
    <dgm:cxn modelId="{21767C46-576B-4649-8EF6-31266FF263C6}" type="presParOf" srcId="{6363BA2C-4CC4-4391-A068-5ACD5F565C40}" destId="{2FF59CC8-081E-402C-95DB-54A747DFABAD}" srcOrd="16" destOrd="0" presId="urn:microsoft.com/office/officeart/2011/layout/ConvergingText"/>
    <dgm:cxn modelId="{85CD9E4E-AE70-44ED-BD59-67BAEC8AE538}" type="presParOf" srcId="{6363BA2C-4CC4-4391-A068-5ACD5F565C40}" destId="{AA8B636F-4C5B-42D0-A285-8FC15F382AFE}" srcOrd="17" destOrd="0" presId="urn:microsoft.com/office/officeart/2011/layout/ConvergingText"/>
    <dgm:cxn modelId="{A7125798-9AEB-4BEF-9DCC-5FB74A6C83EA}" type="presParOf" srcId="{6363BA2C-4CC4-4391-A068-5ACD5F565C40}" destId="{5656E025-78B5-410A-9939-4F54550ABD5D}" srcOrd="18" destOrd="0" presId="urn:microsoft.com/office/officeart/2011/layout/ConvergingText"/>
    <dgm:cxn modelId="{491D189E-7AC1-4A68-A4BB-19C375E6EE86}" type="presParOf" srcId="{6363BA2C-4CC4-4391-A068-5ACD5F565C40}" destId="{D8E2F8C0-28BA-4CE5-B2C0-A191E3BBE294}" srcOrd="19" destOrd="0" presId="urn:microsoft.com/office/officeart/2011/layout/ConvergingText"/>
    <dgm:cxn modelId="{D6936D75-8D85-4135-8507-7F2F26A85AEF}" type="presParOf" srcId="{6363BA2C-4CC4-4391-A068-5ACD5F565C40}" destId="{53D2BD02-4945-4AFB-B2CB-483C9B2F5616}" srcOrd="20" destOrd="0" presId="urn:microsoft.com/office/officeart/2011/layout/ConvergingText"/>
    <dgm:cxn modelId="{0E3CE8ED-4D47-4BC4-BF89-2340D928174F}" type="presParOf" srcId="{6363BA2C-4CC4-4391-A068-5ACD5F565C40}" destId="{D540698B-3DD2-4888-920E-2B01C25362AD}" srcOrd="21" destOrd="0" presId="urn:microsoft.com/office/officeart/2011/layout/ConvergingText"/>
    <dgm:cxn modelId="{AAB407E6-7075-4A09-8227-A92D59334300}" type="presParOf" srcId="{6363BA2C-4CC4-4391-A068-5ACD5F565C40}" destId="{A66A34E1-00B2-4664-A036-3744A6303540}" srcOrd="22" destOrd="0" presId="urn:microsoft.com/office/officeart/2011/layout/ConvergingText"/>
    <dgm:cxn modelId="{C565B1E1-9B15-4B36-B512-DB6282BA0EFE}" type="presParOf" srcId="{6363BA2C-4CC4-4391-A068-5ACD5F565C40}" destId="{6AC46B73-DC20-4125-BF62-F829D89474A3}" srcOrd="23" destOrd="0" presId="urn:microsoft.com/office/officeart/2011/layout/ConvergingText"/>
    <dgm:cxn modelId="{ECD994F6-3606-4B08-9AFA-B0ADEF72B2CF}" type="presParOf" srcId="{6363BA2C-4CC4-4391-A068-5ACD5F565C40}" destId="{7D89FCB9-C925-4900-B2E4-BD143DA2C42F}" srcOrd="24" destOrd="0" presId="urn:microsoft.com/office/officeart/2011/layout/ConvergingText"/>
    <dgm:cxn modelId="{2F87BA63-9FA7-4391-B9F6-CFA182F86476}" type="presParOf" srcId="{6363BA2C-4CC4-4391-A068-5ACD5F565C40}" destId="{1230E03D-0E91-4E67-91DF-C95BA241B70C}" srcOrd="25" destOrd="0" presId="urn:microsoft.com/office/officeart/2011/layout/ConvergingText"/>
    <dgm:cxn modelId="{A0B4A3BF-E72D-4C74-B78F-BAA09DBD4996}" type="presParOf" srcId="{6363BA2C-4CC4-4391-A068-5ACD5F565C40}" destId="{083F3956-8F1C-41A4-8821-6AE250F90EE1}" srcOrd="26" destOrd="0" presId="urn:microsoft.com/office/officeart/2011/layout/ConvergingText"/>
    <dgm:cxn modelId="{66781778-D0FE-4556-BBB8-10FCB2D2B0C9}" type="presParOf" srcId="{6363BA2C-4CC4-4391-A068-5ACD5F565C40}" destId="{F18376A3-2195-4643-BE35-E76A4D8CFC55}" srcOrd="27" destOrd="0" presId="urn:microsoft.com/office/officeart/2011/layout/ConvergingText"/>
    <dgm:cxn modelId="{DFE5A2AD-95C8-44E8-AE07-8CAFBAD4273D}" type="presParOf" srcId="{6363BA2C-4CC4-4391-A068-5ACD5F565C40}" destId="{16976D0F-C558-438D-A127-EA3B20C37C7D}" srcOrd="28" destOrd="0" presId="urn:microsoft.com/office/officeart/2011/layout/ConvergingText"/>
    <dgm:cxn modelId="{7716C819-D217-43E5-AD95-3AB0E0189FB6}" type="presParOf" srcId="{6363BA2C-4CC4-4391-A068-5ACD5F565C40}" destId="{30A656D9-7A62-4734-9A14-E02867564A99}" srcOrd="29" destOrd="0" presId="urn:microsoft.com/office/officeart/2011/layout/ConvergingText"/>
    <dgm:cxn modelId="{61E6062C-0B4C-48A5-9D95-D65A1A2AC042}" type="presParOf" srcId="{6363BA2C-4CC4-4391-A068-5ACD5F565C40}" destId="{9D66C9EB-01DC-404D-BCED-4A08794BA7E3}" srcOrd="30" destOrd="0" presId="urn:microsoft.com/office/officeart/2011/layout/ConvergingText"/>
    <dgm:cxn modelId="{613427DF-4FC3-4B0B-A2BA-FFD5FCA55E9B}" type="presParOf" srcId="{6363BA2C-4CC4-4391-A068-5ACD5F565C40}" destId="{39ECC360-68D3-4015-8E85-9ABC11C0F7A8}" srcOrd="31" destOrd="0" presId="urn:microsoft.com/office/officeart/2011/layout/ConvergingText"/>
    <dgm:cxn modelId="{05032C1B-A351-47D6-8B0D-36B726E5404B}" type="presParOf" srcId="{6363BA2C-4CC4-4391-A068-5ACD5F565C40}" destId="{3A5A6F41-E85A-4261-9457-F700902A2D5F}" srcOrd="32" destOrd="0" presId="urn:microsoft.com/office/officeart/2011/layout/ConvergingText"/>
    <dgm:cxn modelId="{C3C6C09A-390F-4270-9567-47AAD29EEA61}" type="presParOf" srcId="{6363BA2C-4CC4-4391-A068-5ACD5F565C40}" destId="{D0EAAA24-2065-4EB5-9B8D-CD4854B1B78C}" srcOrd="33" destOrd="0" presId="urn:microsoft.com/office/officeart/2011/layout/ConvergingText"/>
    <dgm:cxn modelId="{EDF2A925-0EBC-410F-8EF3-382F50AF3944}" type="presParOf" srcId="{6363BA2C-4CC4-4391-A068-5ACD5F565C40}" destId="{88C00D27-3F76-42CC-8ADA-85F804B9A082}" srcOrd="34" destOrd="0" presId="urn:microsoft.com/office/officeart/2011/layout/ConvergingText"/>
    <dgm:cxn modelId="{EB78F8E0-0019-4028-A7AF-C5C781610E01}" type="presParOf" srcId="{6363BA2C-4CC4-4391-A068-5ACD5F565C40}" destId="{E671846E-B7CE-4D45-8999-F910D53EEAE4}" srcOrd="35" destOrd="0" presId="urn:microsoft.com/office/officeart/2011/layout/ConvergingText"/>
    <dgm:cxn modelId="{BA4C03A7-07BD-4435-942D-178CE13F31F8}" type="presParOf" srcId="{6363BA2C-4CC4-4391-A068-5ACD5F565C40}" destId="{3CF8F436-472C-4E59-92DB-7A131E4CFD64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E3E1D-4E32-4B96-A93C-CBE5838412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E55232-5EB7-4A0F-93B3-E12324BEFE20}">
      <dgm:prSet phldrT="[Text]"/>
      <dgm:spPr/>
      <dgm:t>
        <a:bodyPr/>
        <a:lstStyle/>
        <a:p>
          <a:r>
            <a:rPr lang="en-GB" dirty="0"/>
            <a:t>ARC</a:t>
          </a:r>
        </a:p>
      </dgm:t>
    </dgm:pt>
    <dgm:pt modelId="{5F4BC721-0326-4EC3-A932-B848D752F350}" type="parTrans" cxnId="{A118CE8A-EADC-4E80-9B65-0748176B3C55}">
      <dgm:prSet/>
      <dgm:spPr/>
      <dgm:t>
        <a:bodyPr/>
        <a:lstStyle/>
        <a:p>
          <a:endParaRPr lang="en-GB"/>
        </a:p>
      </dgm:t>
    </dgm:pt>
    <dgm:pt modelId="{188312D7-7250-4F97-9D10-02DBBBB1FE2A}" type="sibTrans" cxnId="{A118CE8A-EADC-4E80-9B65-0748176B3C55}">
      <dgm:prSet/>
      <dgm:spPr/>
      <dgm:t>
        <a:bodyPr/>
        <a:lstStyle/>
        <a:p>
          <a:endParaRPr lang="en-GB"/>
        </a:p>
      </dgm:t>
    </dgm:pt>
    <dgm:pt modelId="{6ADFD73E-2909-4FC1-8DC6-D376964D9BB3}">
      <dgm:prSet phldrT="[Text]"/>
      <dgm:spPr/>
      <dgm:t>
        <a:bodyPr/>
        <a:lstStyle/>
        <a:p>
          <a:r>
            <a:rPr lang="en-GB" dirty="0"/>
            <a:t>QA benchmark</a:t>
          </a:r>
        </a:p>
      </dgm:t>
    </dgm:pt>
    <dgm:pt modelId="{1A2451E3-3152-4133-A283-D5A0382E320C}" type="parTrans" cxnId="{262E8852-D718-4CAA-8414-5ADBFBC77583}">
      <dgm:prSet/>
      <dgm:spPr/>
      <dgm:t>
        <a:bodyPr/>
        <a:lstStyle/>
        <a:p>
          <a:endParaRPr lang="en-GB"/>
        </a:p>
      </dgm:t>
    </dgm:pt>
    <dgm:pt modelId="{BAF32113-23A2-4E13-918E-25A900724D29}" type="sibTrans" cxnId="{262E8852-D718-4CAA-8414-5ADBFBC77583}">
      <dgm:prSet/>
      <dgm:spPr/>
      <dgm:t>
        <a:bodyPr/>
        <a:lstStyle/>
        <a:p>
          <a:endParaRPr lang="en-GB"/>
        </a:p>
      </dgm:t>
    </dgm:pt>
    <dgm:pt modelId="{B095676B-37B3-4256-9BAA-5845C236A171}">
      <dgm:prSet phldrT="[Text]"/>
      <dgm:spPr/>
      <dgm:t>
        <a:bodyPr/>
        <a:lstStyle/>
        <a:p>
          <a:r>
            <a:rPr lang="en-GB" dirty="0"/>
            <a:t>Older ones are SQUAD, SNLI</a:t>
          </a:r>
        </a:p>
      </dgm:t>
    </dgm:pt>
    <dgm:pt modelId="{77BA50D5-9005-4F47-A42A-3892892BEA8D}" type="parTrans" cxnId="{2F1812C4-5E14-4798-BB00-A720DB3049AD}">
      <dgm:prSet/>
      <dgm:spPr/>
      <dgm:t>
        <a:bodyPr/>
        <a:lstStyle/>
        <a:p>
          <a:endParaRPr lang="en-GB"/>
        </a:p>
      </dgm:t>
    </dgm:pt>
    <dgm:pt modelId="{F434EE1C-87FD-47DC-9E73-B95BDE102CAE}" type="sibTrans" cxnId="{2F1812C4-5E14-4798-BB00-A720DB3049AD}">
      <dgm:prSet/>
      <dgm:spPr/>
      <dgm:t>
        <a:bodyPr/>
        <a:lstStyle/>
        <a:p>
          <a:endParaRPr lang="en-GB"/>
        </a:p>
      </dgm:t>
    </dgm:pt>
    <dgm:pt modelId="{618A9313-BB82-460F-A4E1-E28B91957405}">
      <dgm:prSet phldrT="[Text]"/>
      <dgm:spPr/>
      <dgm:t>
        <a:bodyPr/>
        <a:lstStyle/>
        <a:p>
          <a:r>
            <a:rPr lang="en-GB" dirty="0" err="1"/>
            <a:t>HellaSWAG</a:t>
          </a:r>
          <a:endParaRPr lang="en-GB" dirty="0"/>
        </a:p>
      </dgm:t>
    </dgm:pt>
    <dgm:pt modelId="{758312DE-7E39-4C92-9537-5CBA620F2BBA}" type="parTrans" cxnId="{E2175AB3-AC90-4D3E-A428-20A3F5C06360}">
      <dgm:prSet/>
      <dgm:spPr/>
      <dgm:t>
        <a:bodyPr/>
        <a:lstStyle/>
        <a:p>
          <a:endParaRPr lang="en-GB"/>
        </a:p>
      </dgm:t>
    </dgm:pt>
    <dgm:pt modelId="{2DF9BD6F-76A6-4F99-98A8-B764D0D610D3}" type="sibTrans" cxnId="{E2175AB3-AC90-4D3E-A428-20A3F5C06360}">
      <dgm:prSet/>
      <dgm:spPr/>
      <dgm:t>
        <a:bodyPr/>
        <a:lstStyle/>
        <a:p>
          <a:endParaRPr lang="en-GB"/>
        </a:p>
      </dgm:t>
    </dgm:pt>
    <dgm:pt modelId="{1C41C6E2-1D73-4A27-B4B4-39DE34493A29}">
      <dgm:prSet phldrT="[Text]"/>
      <dgm:spPr/>
      <dgm:t>
        <a:bodyPr/>
        <a:lstStyle/>
        <a:p>
          <a:r>
            <a:rPr lang="en-GB" dirty="0"/>
            <a:t>Commonsense reasoning</a:t>
          </a:r>
        </a:p>
      </dgm:t>
    </dgm:pt>
    <dgm:pt modelId="{AA56FA7A-33DF-4C63-9F16-DB7723A91C69}" type="parTrans" cxnId="{78C361F5-410D-4ACD-80E0-28620CEEC0EF}">
      <dgm:prSet/>
      <dgm:spPr/>
      <dgm:t>
        <a:bodyPr/>
        <a:lstStyle/>
        <a:p>
          <a:endParaRPr lang="en-GB"/>
        </a:p>
      </dgm:t>
    </dgm:pt>
    <dgm:pt modelId="{B848DDB3-CC94-4692-A849-9BC7051C3BD1}" type="sibTrans" cxnId="{78C361F5-410D-4ACD-80E0-28620CEEC0EF}">
      <dgm:prSet/>
      <dgm:spPr/>
      <dgm:t>
        <a:bodyPr/>
        <a:lstStyle/>
        <a:p>
          <a:endParaRPr lang="en-GB"/>
        </a:p>
      </dgm:t>
    </dgm:pt>
    <dgm:pt modelId="{D35483A6-8FD2-4D0D-9202-0CE3C1DE6840}">
      <dgm:prSet phldrT="[Text]"/>
      <dgm:spPr/>
      <dgm:t>
        <a:bodyPr/>
        <a:lstStyle/>
        <a:p>
          <a:r>
            <a:rPr lang="en-GB" dirty="0"/>
            <a:t>Common, Real world physical scenarios</a:t>
          </a:r>
        </a:p>
      </dgm:t>
    </dgm:pt>
    <dgm:pt modelId="{DEC30166-2A4C-4CEF-9FAB-8DF6C5926659}" type="parTrans" cxnId="{D04359C1-617B-4ADE-8AB5-2004AFCCAA27}">
      <dgm:prSet/>
      <dgm:spPr/>
      <dgm:t>
        <a:bodyPr/>
        <a:lstStyle/>
        <a:p>
          <a:endParaRPr lang="en-GB"/>
        </a:p>
      </dgm:t>
    </dgm:pt>
    <dgm:pt modelId="{EB85B275-302E-44A6-8DE1-E9BF2D8A1DBD}" type="sibTrans" cxnId="{D04359C1-617B-4ADE-8AB5-2004AFCCAA27}">
      <dgm:prSet/>
      <dgm:spPr/>
      <dgm:t>
        <a:bodyPr/>
        <a:lstStyle/>
        <a:p>
          <a:endParaRPr lang="en-GB"/>
        </a:p>
      </dgm:t>
    </dgm:pt>
    <dgm:pt modelId="{5F1D305B-121F-4F5A-8F6D-42712C236930}">
      <dgm:prSet phldrT="[Text]"/>
      <dgm:spPr/>
      <dgm:t>
        <a:bodyPr/>
        <a:lstStyle/>
        <a:p>
          <a:r>
            <a:rPr lang="en-GB" dirty="0"/>
            <a:t>MMLU</a:t>
          </a:r>
        </a:p>
      </dgm:t>
    </dgm:pt>
    <dgm:pt modelId="{1247DF59-54CB-44A0-8B64-B10C97F5EE21}" type="parTrans" cxnId="{FEEC4AAB-6D14-4B88-BAB7-6B3CD809E515}">
      <dgm:prSet/>
      <dgm:spPr/>
      <dgm:t>
        <a:bodyPr/>
        <a:lstStyle/>
        <a:p>
          <a:endParaRPr lang="en-GB"/>
        </a:p>
      </dgm:t>
    </dgm:pt>
    <dgm:pt modelId="{E15B3A40-38A4-4B8F-B128-007922BB8A40}" type="sibTrans" cxnId="{FEEC4AAB-6D14-4B88-BAB7-6B3CD809E515}">
      <dgm:prSet/>
      <dgm:spPr/>
      <dgm:t>
        <a:bodyPr/>
        <a:lstStyle/>
        <a:p>
          <a:endParaRPr lang="en-GB"/>
        </a:p>
      </dgm:t>
    </dgm:pt>
    <dgm:pt modelId="{FA752530-9BAC-42B4-861E-E0A91CD4B4B3}">
      <dgm:prSet phldrT="[Text]"/>
      <dgm:spPr/>
      <dgm:t>
        <a:bodyPr/>
        <a:lstStyle/>
        <a:p>
          <a:r>
            <a:rPr lang="en-GB" dirty="0"/>
            <a:t>Broad QA benchmark Subjects: STEM, humanities, social sciences and other subjects</a:t>
          </a:r>
        </a:p>
      </dgm:t>
    </dgm:pt>
    <dgm:pt modelId="{34F5F01D-6465-42D0-B6F5-A81675AF39BF}" type="parTrans" cxnId="{8BE87F41-CA18-435F-8E06-E553E0F8FC1F}">
      <dgm:prSet/>
      <dgm:spPr/>
      <dgm:t>
        <a:bodyPr/>
        <a:lstStyle/>
        <a:p>
          <a:endParaRPr lang="en-GB"/>
        </a:p>
      </dgm:t>
    </dgm:pt>
    <dgm:pt modelId="{4D1A5E98-455A-45BE-9F88-B1428227F641}" type="sibTrans" cxnId="{8BE87F41-CA18-435F-8E06-E553E0F8FC1F}">
      <dgm:prSet/>
      <dgm:spPr/>
      <dgm:t>
        <a:bodyPr/>
        <a:lstStyle/>
        <a:p>
          <a:endParaRPr lang="en-GB"/>
        </a:p>
      </dgm:t>
    </dgm:pt>
    <dgm:pt modelId="{4AC10624-7D34-468A-9355-70A1AF0BDC7F}">
      <dgm:prSet phldrT="[Text]"/>
      <dgm:spPr/>
      <dgm:t>
        <a:bodyPr/>
        <a:lstStyle/>
        <a:p>
          <a:r>
            <a:rPr lang="en-GB" dirty="0"/>
            <a:t>GSM8k</a:t>
          </a:r>
        </a:p>
      </dgm:t>
    </dgm:pt>
    <dgm:pt modelId="{0BCBD97A-3D38-4CF9-AE00-21BBAAE7AAB7}" type="parTrans" cxnId="{190F4BF2-C8C6-4361-9093-75FE9AC15DA0}">
      <dgm:prSet/>
      <dgm:spPr/>
      <dgm:t>
        <a:bodyPr/>
        <a:lstStyle/>
        <a:p>
          <a:endParaRPr lang="en-GB"/>
        </a:p>
      </dgm:t>
    </dgm:pt>
    <dgm:pt modelId="{E515E318-F00E-4BE6-9B38-5B68DB943AC2}" type="sibTrans" cxnId="{190F4BF2-C8C6-4361-9093-75FE9AC15DA0}">
      <dgm:prSet/>
      <dgm:spPr/>
      <dgm:t>
        <a:bodyPr/>
        <a:lstStyle/>
        <a:p>
          <a:endParaRPr lang="en-GB"/>
        </a:p>
      </dgm:t>
    </dgm:pt>
    <dgm:pt modelId="{6C7C01A3-0ECB-4CCD-B455-1C2F9136EEB9}">
      <dgm:prSet phldrT="[Text]"/>
      <dgm:spPr/>
      <dgm:t>
        <a:bodyPr/>
        <a:lstStyle/>
        <a:p>
          <a:r>
            <a:rPr lang="en-GB" dirty="0"/>
            <a:t>Knowledge and Reasoning</a:t>
          </a:r>
        </a:p>
      </dgm:t>
    </dgm:pt>
    <dgm:pt modelId="{C112C37A-0DD6-4DF5-B72C-281EC94BA6E2}" type="parTrans" cxnId="{FBF5E73D-AEEF-4821-B3C3-A561CC74B8AB}">
      <dgm:prSet/>
      <dgm:spPr/>
      <dgm:t>
        <a:bodyPr/>
        <a:lstStyle/>
        <a:p>
          <a:endParaRPr lang="en-GB"/>
        </a:p>
      </dgm:t>
    </dgm:pt>
    <dgm:pt modelId="{689147C4-E676-466C-8258-D884228D2306}" type="sibTrans" cxnId="{FBF5E73D-AEEF-4821-B3C3-A561CC74B8AB}">
      <dgm:prSet/>
      <dgm:spPr/>
      <dgm:t>
        <a:bodyPr/>
        <a:lstStyle/>
        <a:p>
          <a:endParaRPr lang="en-GB"/>
        </a:p>
      </dgm:t>
    </dgm:pt>
    <dgm:pt modelId="{84B5FD0B-EF48-4C87-BE02-5B8E55D7B4E2}">
      <dgm:prSet phldrT="[Text]"/>
      <dgm:spPr/>
      <dgm:t>
        <a:bodyPr/>
        <a:lstStyle/>
        <a:p>
          <a:r>
            <a:rPr lang="en-GB" dirty="0"/>
            <a:t>Scientific questions</a:t>
          </a:r>
        </a:p>
      </dgm:t>
    </dgm:pt>
    <dgm:pt modelId="{984800EF-AE56-4DB1-8F02-58BCF2D72470}" type="parTrans" cxnId="{4BD9754E-40C8-4745-9A4E-6E46EDAF938B}">
      <dgm:prSet/>
      <dgm:spPr/>
    </dgm:pt>
    <dgm:pt modelId="{D4587673-725F-4F2A-B7DE-1A271F4A42AB}" type="sibTrans" cxnId="{4BD9754E-40C8-4745-9A4E-6E46EDAF938B}">
      <dgm:prSet/>
      <dgm:spPr/>
    </dgm:pt>
    <dgm:pt modelId="{AA3860FC-31F4-4FC1-9753-7D8CB9F22726}">
      <dgm:prSet phldrT="[Text]"/>
      <dgm:spPr/>
      <dgm:t>
        <a:bodyPr/>
        <a:lstStyle/>
        <a:p>
          <a:r>
            <a:rPr lang="en-GB" dirty="0"/>
            <a:t>Natural Language Inference</a:t>
          </a:r>
        </a:p>
      </dgm:t>
    </dgm:pt>
    <dgm:pt modelId="{C44F04AA-A16D-4861-90DC-7B6475C7ABC1}" type="parTrans" cxnId="{32B077FA-1DE7-4F50-9A20-0CC7F4B16308}">
      <dgm:prSet/>
      <dgm:spPr/>
    </dgm:pt>
    <dgm:pt modelId="{CDFEA35B-A390-40C6-A335-1C7FBEB96968}" type="sibTrans" cxnId="{32B077FA-1DE7-4F50-9A20-0CC7F4B16308}">
      <dgm:prSet/>
      <dgm:spPr/>
    </dgm:pt>
    <dgm:pt modelId="{06527A00-F850-49E1-8408-98653968A142}">
      <dgm:prSet phldrT="[Text]"/>
      <dgm:spPr/>
      <dgm:t>
        <a:bodyPr/>
        <a:lstStyle/>
        <a:p>
          <a:r>
            <a:rPr lang="en-GB" dirty="0"/>
            <a:t>Grade School Math</a:t>
          </a:r>
        </a:p>
      </dgm:t>
    </dgm:pt>
    <dgm:pt modelId="{26740A11-8DCA-47CE-BFEB-85893F26CB9D}" type="parTrans" cxnId="{5AC1732A-1CF4-4CDC-A73F-ABAF678B1B2C}">
      <dgm:prSet/>
      <dgm:spPr/>
    </dgm:pt>
    <dgm:pt modelId="{E3FD6CDE-03D8-4734-B63A-61AA8C7AEB2C}" type="sibTrans" cxnId="{5AC1732A-1CF4-4CDC-A73F-ABAF678B1B2C}">
      <dgm:prSet/>
      <dgm:spPr/>
    </dgm:pt>
    <dgm:pt modelId="{1716E268-304F-4DCC-AB17-1BBD610E0055}">
      <dgm:prSet phldrT="[Text]"/>
      <dgm:spPr/>
      <dgm:t>
        <a:bodyPr/>
        <a:lstStyle/>
        <a:p>
          <a:r>
            <a:rPr lang="en-GB" dirty="0"/>
            <a:t>Multistep mathematical reasoning abilities</a:t>
          </a:r>
        </a:p>
      </dgm:t>
    </dgm:pt>
    <dgm:pt modelId="{5F432152-3840-450D-A9C8-166B454EF03E}" type="parTrans" cxnId="{76E85268-F789-4230-A7BF-D23AD6FE6563}">
      <dgm:prSet/>
      <dgm:spPr/>
    </dgm:pt>
    <dgm:pt modelId="{636D2538-C916-4AB3-A5DE-1AE8D561F4A4}" type="sibTrans" cxnId="{76E85268-F789-4230-A7BF-D23AD6FE6563}">
      <dgm:prSet/>
      <dgm:spPr/>
    </dgm:pt>
    <dgm:pt modelId="{72D2FB25-5842-42C4-A0B5-2C40222DBB16}">
      <dgm:prSet phldrT="[Text]"/>
      <dgm:spPr/>
      <dgm:t>
        <a:bodyPr/>
        <a:lstStyle/>
        <a:p>
          <a:r>
            <a:rPr lang="en-GB" dirty="0" err="1"/>
            <a:t>HumanEval</a:t>
          </a:r>
          <a:endParaRPr lang="en-GB" dirty="0"/>
        </a:p>
      </dgm:t>
    </dgm:pt>
    <dgm:pt modelId="{D24ED496-65C6-4BFF-A01C-83C0FDF833AD}" type="parTrans" cxnId="{A5A546E2-E273-457D-BBA6-A3FF35C0797B}">
      <dgm:prSet/>
      <dgm:spPr/>
    </dgm:pt>
    <dgm:pt modelId="{91AA4193-41E7-45BF-A5EA-F22335AC5E3D}" type="sibTrans" cxnId="{A5A546E2-E273-457D-BBA6-A3FF35C0797B}">
      <dgm:prSet/>
      <dgm:spPr/>
    </dgm:pt>
    <dgm:pt modelId="{01894729-525C-4771-9624-9CB9E9111F42}">
      <dgm:prSet phldrT="[Text]"/>
      <dgm:spPr/>
      <dgm:t>
        <a:bodyPr/>
        <a:lstStyle/>
        <a:p>
          <a:r>
            <a:rPr lang="en-GB" dirty="0"/>
            <a:t>Measure ability to generate code</a:t>
          </a:r>
        </a:p>
      </dgm:t>
    </dgm:pt>
    <dgm:pt modelId="{BC63416F-DDDB-48B7-9F69-93B3719C0244}" type="parTrans" cxnId="{E2C5753F-A66F-4C9B-84B8-E588F839FF40}">
      <dgm:prSet/>
      <dgm:spPr/>
    </dgm:pt>
    <dgm:pt modelId="{4BCC659A-14AE-4D10-9139-52CAAAAEC686}" type="sibTrans" cxnId="{E2C5753F-A66F-4C9B-84B8-E588F839FF40}">
      <dgm:prSet/>
      <dgm:spPr/>
    </dgm:pt>
    <dgm:pt modelId="{9CC2230F-2E85-4E11-A7D3-A3D8DE7A871F}">
      <dgm:prSet phldrT="[Text]"/>
      <dgm:spPr/>
      <dgm:t>
        <a:bodyPr/>
        <a:lstStyle/>
        <a:p>
          <a:r>
            <a:rPr lang="en-GB" dirty="0"/>
            <a:t>Python coding </a:t>
          </a:r>
          <a:r>
            <a:rPr lang="en-GB" dirty="0" err="1"/>
            <a:t>channelges</a:t>
          </a:r>
          <a:endParaRPr lang="en-GB" dirty="0"/>
        </a:p>
      </dgm:t>
    </dgm:pt>
    <dgm:pt modelId="{8F5A1E1A-47D9-4B67-BAFA-C677B356EFAB}" type="parTrans" cxnId="{EDE4070C-0568-4F20-AC07-A3B3483611B3}">
      <dgm:prSet/>
      <dgm:spPr/>
    </dgm:pt>
    <dgm:pt modelId="{940CC54F-44FB-4850-9265-B519357E8409}" type="sibTrans" cxnId="{EDE4070C-0568-4F20-AC07-A3B3483611B3}">
      <dgm:prSet/>
      <dgm:spPr/>
    </dgm:pt>
    <dgm:pt modelId="{99A95410-C2C8-4D80-9595-209B42873E14}" type="pres">
      <dgm:prSet presAssocID="{75CE3E1D-4E32-4B96-A93C-CBE583841216}" presName="Name0" presStyleCnt="0">
        <dgm:presLayoutVars>
          <dgm:dir/>
          <dgm:animLvl val="lvl"/>
          <dgm:resizeHandles val="exact"/>
        </dgm:presLayoutVars>
      </dgm:prSet>
      <dgm:spPr/>
    </dgm:pt>
    <dgm:pt modelId="{78AB0D25-9E27-4F95-A6CE-AC10D4DF0513}" type="pres">
      <dgm:prSet presAssocID="{9DE55232-5EB7-4A0F-93B3-E12324BEFE20}" presName="composite" presStyleCnt="0"/>
      <dgm:spPr/>
    </dgm:pt>
    <dgm:pt modelId="{5EF3B080-86BC-482B-82C9-75AE00F3D5FD}" type="pres">
      <dgm:prSet presAssocID="{9DE55232-5EB7-4A0F-93B3-E12324BEFE2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569F3D9-C321-44D8-B167-B88771B5F4ED}" type="pres">
      <dgm:prSet presAssocID="{9DE55232-5EB7-4A0F-93B3-E12324BEFE20}" presName="desTx" presStyleLbl="alignAccFollowNode1" presStyleIdx="0" presStyleCnt="5">
        <dgm:presLayoutVars>
          <dgm:bulletEnabled val="1"/>
        </dgm:presLayoutVars>
      </dgm:prSet>
      <dgm:spPr/>
    </dgm:pt>
    <dgm:pt modelId="{CA24F099-D8AB-46E0-89EE-0E864573058A}" type="pres">
      <dgm:prSet presAssocID="{188312D7-7250-4F97-9D10-02DBBBB1FE2A}" presName="space" presStyleCnt="0"/>
      <dgm:spPr/>
    </dgm:pt>
    <dgm:pt modelId="{62A4BAF4-E6AC-48B1-B195-D73F05ABA8B1}" type="pres">
      <dgm:prSet presAssocID="{618A9313-BB82-460F-A4E1-E28B91957405}" presName="composite" presStyleCnt="0"/>
      <dgm:spPr/>
    </dgm:pt>
    <dgm:pt modelId="{61817103-0C50-41AE-8A73-5F41C2DCDA33}" type="pres">
      <dgm:prSet presAssocID="{618A9313-BB82-460F-A4E1-E28B9195740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51C7DF4-6F54-4CD4-BB06-5B66EBDACD57}" type="pres">
      <dgm:prSet presAssocID="{618A9313-BB82-460F-A4E1-E28B91957405}" presName="desTx" presStyleLbl="alignAccFollowNode1" presStyleIdx="1" presStyleCnt="5">
        <dgm:presLayoutVars>
          <dgm:bulletEnabled val="1"/>
        </dgm:presLayoutVars>
      </dgm:prSet>
      <dgm:spPr/>
    </dgm:pt>
    <dgm:pt modelId="{4C8401BE-7878-4BA6-8E94-3177ACD66818}" type="pres">
      <dgm:prSet presAssocID="{2DF9BD6F-76A6-4F99-98A8-B764D0D610D3}" presName="space" presStyleCnt="0"/>
      <dgm:spPr/>
    </dgm:pt>
    <dgm:pt modelId="{C92A0132-D76D-4D79-8244-A03AA75579A7}" type="pres">
      <dgm:prSet presAssocID="{5F1D305B-121F-4F5A-8F6D-42712C236930}" presName="composite" presStyleCnt="0"/>
      <dgm:spPr/>
    </dgm:pt>
    <dgm:pt modelId="{1F369C21-D6CB-4FAD-BDFD-F2177330C78F}" type="pres">
      <dgm:prSet presAssocID="{5F1D305B-121F-4F5A-8F6D-42712C23693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927BBC5-7B32-4EED-8A21-3969246DDFFC}" type="pres">
      <dgm:prSet presAssocID="{5F1D305B-121F-4F5A-8F6D-42712C236930}" presName="desTx" presStyleLbl="alignAccFollowNode1" presStyleIdx="2" presStyleCnt="5">
        <dgm:presLayoutVars>
          <dgm:bulletEnabled val="1"/>
        </dgm:presLayoutVars>
      </dgm:prSet>
      <dgm:spPr/>
    </dgm:pt>
    <dgm:pt modelId="{2BB0C35C-484D-48B8-AF9E-94A160D7B7AF}" type="pres">
      <dgm:prSet presAssocID="{E15B3A40-38A4-4B8F-B128-007922BB8A40}" presName="space" presStyleCnt="0"/>
      <dgm:spPr/>
    </dgm:pt>
    <dgm:pt modelId="{79831566-E7EC-4A21-8273-A3866CE7E826}" type="pres">
      <dgm:prSet presAssocID="{4AC10624-7D34-468A-9355-70A1AF0BDC7F}" presName="composite" presStyleCnt="0"/>
      <dgm:spPr/>
    </dgm:pt>
    <dgm:pt modelId="{0CA29877-73EB-4006-8531-974880CD7016}" type="pres">
      <dgm:prSet presAssocID="{4AC10624-7D34-468A-9355-70A1AF0BDC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A4DA7C0-188D-4E05-98CA-7BFDBE5D2696}" type="pres">
      <dgm:prSet presAssocID="{4AC10624-7D34-468A-9355-70A1AF0BDC7F}" presName="desTx" presStyleLbl="alignAccFollowNode1" presStyleIdx="3" presStyleCnt="5">
        <dgm:presLayoutVars>
          <dgm:bulletEnabled val="1"/>
        </dgm:presLayoutVars>
      </dgm:prSet>
      <dgm:spPr/>
    </dgm:pt>
    <dgm:pt modelId="{AE9DDD15-78CB-40C0-AC3D-F2808D37416D}" type="pres">
      <dgm:prSet presAssocID="{E515E318-F00E-4BE6-9B38-5B68DB943AC2}" presName="space" presStyleCnt="0"/>
      <dgm:spPr/>
    </dgm:pt>
    <dgm:pt modelId="{748E7514-B929-437C-9DE6-1C68F12B633F}" type="pres">
      <dgm:prSet presAssocID="{72D2FB25-5842-42C4-A0B5-2C40222DBB16}" presName="composite" presStyleCnt="0"/>
      <dgm:spPr/>
    </dgm:pt>
    <dgm:pt modelId="{8FB0E12C-33AB-44D4-B6C2-2FA0A5B2AA7F}" type="pres">
      <dgm:prSet presAssocID="{72D2FB25-5842-42C4-A0B5-2C40222DBB1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4BBA1F1-E3B6-4B76-AED2-9ACF07BB3798}" type="pres">
      <dgm:prSet presAssocID="{72D2FB25-5842-42C4-A0B5-2C40222DBB1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306040C-5B00-4132-BDE7-28A1AFC0F944}" type="presOf" srcId="{06527A00-F850-49E1-8408-98653968A142}" destId="{EA4DA7C0-188D-4E05-98CA-7BFDBE5D2696}" srcOrd="0" destOrd="0" presId="urn:microsoft.com/office/officeart/2005/8/layout/hList1"/>
    <dgm:cxn modelId="{EDE4070C-0568-4F20-AC07-A3B3483611B3}" srcId="{72D2FB25-5842-42C4-A0B5-2C40222DBB16}" destId="{9CC2230F-2E85-4E11-A7D3-A3D8DE7A871F}" srcOrd="1" destOrd="0" parTransId="{8F5A1E1A-47D9-4B67-BAFA-C677B356EFAB}" sibTransId="{940CC54F-44FB-4850-9265-B519357E8409}"/>
    <dgm:cxn modelId="{5AC1732A-1CF4-4CDC-A73F-ABAF678B1B2C}" srcId="{4AC10624-7D34-468A-9355-70A1AF0BDC7F}" destId="{06527A00-F850-49E1-8408-98653968A142}" srcOrd="0" destOrd="0" parTransId="{26740A11-8DCA-47CE-BFEB-85893F26CB9D}" sibTransId="{E3FD6CDE-03D8-4734-B63A-61AA8C7AEB2C}"/>
    <dgm:cxn modelId="{68A01439-A188-44CC-A5F2-5DE19275C502}" type="presOf" srcId="{1C41C6E2-1D73-4A27-B4B4-39DE34493A29}" destId="{051C7DF4-6F54-4CD4-BB06-5B66EBDACD57}" srcOrd="0" destOrd="0" presId="urn:microsoft.com/office/officeart/2005/8/layout/hList1"/>
    <dgm:cxn modelId="{FBF5E73D-AEEF-4821-B3C3-A561CC74B8AB}" srcId="{9DE55232-5EB7-4A0F-93B3-E12324BEFE20}" destId="{6C7C01A3-0ECB-4CCD-B455-1C2F9136EEB9}" srcOrd="2" destOrd="0" parTransId="{C112C37A-0DD6-4DF5-B72C-281EC94BA6E2}" sibTransId="{689147C4-E676-466C-8258-D884228D2306}"/>
    <dgm:cxn modelId="{E2C5753F-A66F-4C9B-84B8-E588F839FF40}" srcId="{72D2FB25-5842-42C4-A0B5-2C40222DBB16}" destId="{01894729-525C-4771-9624-9CB9E9111F42}" srcOrd="0" destOrd="0" parTransId="{BC63416F-DDDB-48B7-9F69-93B3719C0244}" sibTransId="{4BCC659A-14AE-4D10-9139-52CAAAAEC686}"/>
    <dgm:cxn modelId="{8BE87F41-CA18-435F-8E06-E553E0F8FC1F}" srcId="{5F1D305B-121F-4F5A-8F6D-42712C236930}" destId="{FA752530-9BAC-42B4-861E-E0A91CD4B4B3}" srcOrd="0" destOrd="0" parTransId="{34F5F01D-6465-42D0-B6F5-A81675AF39BF}" sibTransId="{4D1A5E98-455A-45BE-9F88-B1428227F641}"/>
    <dgm:cxn modelId="{93C4F062-AF74-4D31-B32A-742189778E92}" type="presOf" srcId="{AA3860FC-31F4-4FC1-9753-7D8CB9F22726}" destId="{051C7DF4-6F54-4CD4-BB06-5B66EBDACD57}" srcOrd="0" destOrd="1" presId="urn:microsoft.com/office/officeart/2005/8/layout/hList1"/>
    <dgm:cxn modelId="{8F792163-20A3-429D-9990-58B410BEFD18}" type="presOf" srcId="{75CE3E1D-4E32-4B96-A93C-CBE583841216}" destId="{99A95410-C2C8-4D80-9595-209B42873E14}" srcOrd="0" destOrd="0" presId="urn:microsoft.com/office/officeart/2005/8/layout/hList1"/>
    <dgm:cxn modelId="{52832943-0DE9-4648-8EE1-4DF72565EF17}" type="presOf" srcId="{9CC2230F-2E85-4E11-A7D3-A3D8DE7A871F}" destId="{44BBA1F1-E3B6-4B76-AED2-9ACF07BB3798}" srcOrd="0" destOrd="1" presId="urn:microsoft.com/office/officeart/2005/8/layout/hList1"/>
    <dgm:cxn modelId="{E7F56245-1A1A-4350-AD8D-9C019D2731E7}" type="presOf" srcId="{5F1D305B-121F-4F5A-8F6D-42712C236930}" destId="{1F369C21-D6CB-4FAD-BDFD-F2177330C78F}" srcOrd="0" destOrd="0" presId="urn:microsoft.com/office/officeart/2005/8/layout/hList1"/>
    <dgm:cxn modelId="{76E85268-F789-4230-A7BF-D23AD6FE6563}" srcId="{4AC10624-7D34-468A-9355-70A1AF0BDC7F}" destId="{1716E268-304F-4DCC-AB17-1BBD610E0055}" srcOrd="1" destOrd="0" parTransId="{5F432152-3840-450D-A9C8-166B454EF03E}" sibTransId="{636D2538-C916-4AB3-A5DE-1AE8D561F4A4}"/>
    <dgm:cxn modelId="{708DFA4C-5C17-462B-8379-56922B072083}" type="presOf" srcId="{618A9313-BB82-460F-A4E1-E28B91957405}" destId="{61817103-0C50-41AE-8A73-5F41C2DCDA33}" srcOrd="0" destOrd="0" presId="urn:microsoft.com/office/officeart/2005/8/layout/hList1"/>
    <dgm:cxn modelId="{4BD9754E-40C8-4745-9A4E-6E46EDAF938B}" srcId="{9DE55232-5EB7-4A0F-93B3-E12324BEFE20}" destId="{84B5FD0B-EF48-4C87-BE02-5B8E55D7B4E2}" srcOrd="3" destOrd="0" parTransId="{984800EF-AE56-4DB1-8F02-58BCF2D72470}" sibTransId="{D4587673-725F-4F2A-B7DE-1A271F4A42AB}"/>
    <dgm:cxn modelId="{262E8852-D718-4CAA-8414-5ADBFBC77583}" srcId="{9DE55232-5EB7-4A0F-93B3-E12324BEFE20}" destId="{6ADFD73E-2909-4FC1-8DC6-D376964D9BB3}" srcOrd="0" destOrd="0" parTransId="{1A2451E3-3152-4133-A283-D5A0382E320C}" sibTransId="{BAF32113-23A2-4E13-918E-25A900724D29}"/>
    <dgm:cxn modelId="{3B118E75-0FC7-4FF5-BF58-8AC4E5B02CB9}" type="presOf" srcId="{4AC10624-7D34-468A-9355-70A1AF0BDC7F}" destId="{0CA29877-73EB-4006-8531-974880CD7016}" srcOrd="0" destOrd="0" presId="urn:microsoft.com/office/officeart/2005/8/layout/hList1"/>
    <dgm:cxn modelId="{9D133A7F-FBE0-4B61-B11A-518F1225DE0E}" type="presOf" srcId="{9DE55232-5EB7-4A0F-93B3-E12324BEFE20}" destId="{5EF3B080-86BC-482B-82C9-75AE00F3D5FD}" srcOrd="0" destOrd="0" presId="urn:microsoft.com/office/officeart/2005/8/layout/hList1"/>
    <dgm:cxn modelId="{70E4FE87-9192-4F02-8813-CC1052E3E8BD}" type="presOf" srcId="{6C7C01A3-0ECB-4CCD-B455-1C2F9136EEB9}" destId="{2569F3D9-C321-44D8-B167-B88771B5F4ED}" srcOrd="0" destOrd="2" presId="urn:microsoft.com/office/officeart/2005/8/layout/hList1"/>
    <dgm:cxn modelId="{A118CE8A-EADC-4E80-9B65-0748176B3C55}" srcId="{75CE3E1D-4E32-4B96-A93C-CBE583841216}" destId="{9DE55232-5EB7-4A0F-93B3-E12324BEFE20}" srcOrd="0" destOrd="0" parTransId="{5F4BC721-0326-4EC3-A932-B848D752F350}" sibTransId="{188312D7-7250-4F97-9D10-02DBBBB1FE2A}"/>
    <dgm:cxn modelId="{7BA4ECA7-D7F9-4694-B205-F37FFD9BE6D4}" type="presOf" srcId="{D35483A6-8FD2-4D0D-9202-0CE3C1DE6840}" destId="{051C7DF4-6F54-4CD4-BB06-5B66EBDACD57}" srcOrd="0" destOrd="2" presId="urn:microsoft.com/office/officeart/2005/8/layout/hList1"/>
    <dgm:cxn modelId="{2DBF4DA9-3AAE-472B-835A-86F81C4100EB}" type="presOf" srcId="{6ADFD73E-2909-4FC1-8DC6-D376964D9BB3}" destId="{2569F3D9-C321-44D8-B167-B88771B5F4ED}" srcOrd="0" destOrd="0" presId="urn:microsoft.com/office/officeart/2005/8/layout/hList1"/>
    <dgm:cxn modelId="{FEEC4AAB-6D14-4B88-BAB7-6B3CD809E515}" srcId="{75CE3E1D-4E32-4B96-A93C-CBE583841216}" destId="{5F1D305B-121F-4F5A-8F6D-42712C236930}" srcOrd="2" destOrd="0" parTransId="{1247DF59-54CB-44A0-8B64-B10C97F5EE21}" sibTransId="{E15B3A40-38A4-4B8F-B128-007922BB8A40}"/>
    <dgm:cxn modelId="{E2175AB3-AC90-4D3E-A428-20A3F5C06360}" srcId="{75CE3E1D-4E32-4B96-A93C-CBE583841216}" destId="{618A9313-BB82-460F-A4E1-E28B91957405}" srcOrd="1" destOrd="0" parTransId="{758312DE-7E39-4C92-9537-5CBA620F2BBA}" sibTransId="{2DF9BD6F-76A6-4F99-98A8-B764D0D610D3}"/>
    <dgm:cxn modelId="{40AB08B7-C547-4B07-9BC9-07A559D8B635}" type="presOf" srcId="{01894729-525C-4771-9624-9CB9E9111F42}" destId="{44BBA1F1-E3B6-4B76-AED2-9ACF07BB3798}" srcOrd="0" destOrd="0" presId="urn:microsoft.com/office/officeart/2005/8/layout/hList1"/>
    <dgm:cxn modelId="{D04359C1-617B-4ADE-8AB5-2004AFCCAA27}" srcId="{618A9313-BB82-460F-A4E1-E28B91957405}" destId="{D35483A6-8FD2-4D0D-9202-0CE3C1DE6840}" srcOrd="2" destOrd="0" parTransId="{DEC30166-2A4C-4CEF-9FAB-8DF6C5926659}" sibTransId="{EB85B275-302E-44A6-8DE1-E9BF2D8A1DBD}"/>
    <dgm:cxn modelId="{2F1812C4-5E14-4798-BB00-A720DB3049AD}" srcId="{9DE55232-5EB7-4A0F-93B3-E12324BEFE20}" destId="{B095676B-37B3-4256-9BAA-5845C236A171}" srcOrd="1" destOrd="0" parTransId="{77BA50D5-9005-4F47-A42A-3892892BEA8D}" sibTransId="{F434EE1C-87FD-47DC-9E73-B95BDE102CAE}"/>
    <dgm:cxn modelId="{0891D4D7-CE54-4150-BA7F-0FCF1641A9D2}" type="presOf" srcId="{FA752530-9BAC-42B4-861E-E0A91CD4B4B3}" destId="{D927BBC5-7B32-4EED-8A21-3969246DDFFC}" srcOrd="0" destOrd="0" presId="urn:microsoft.com/office/officeart/2005/8/layout/hList1"/>
    <dgm:cxn modelId="{800F31DB-A194-41EB-9E72-C212D13EAC81}" type="presOf" srcId="{72D2FB25-5842-42C4-A0B5-2C40222DBB16}" destId="{8FB0E12C-33AB-44D4-B6C2-2FA0A5B2AA7F}" srcOrd="0" destOrd="0" presId="urn:microsoft.com/office/officeart/2005/8/layout/hList1"/>
    <dgm:cxn modelId="{CB4B85DD-117C-4CBC-9F1A-2912298709BC}" type="presOf" srcId="{B095676B-37B3-4256-9BAA-5845C236A171}" destId="{2569F3D9-C321-44D8-B167-B88771B5F4ED}" srcOrd="0" destOrd="1" presId="urn:microsoft.com/office/officeart/2005/8/layout/hList1"/>
    <dgm:cxn modelId="{A5A546E2-E273-457D-BBA6-A3FF35C0797B}" srcId="{75CE3E1D-4E32-4B96-A93C-CBE583841216}" destId="{72D2FB25-5842-42C4-A0B5-2C40222DBB16}" srcOrd="4" destOrd="0" parTransId="{D24ED496-65C6-4BFF-A01C-83C0FDF833AD}" sibTransId="{91AA4193-41E7-45BF-A5EA-F22335AC5E3D}"/>
    <dgm:cxn modelId="{CA93B2E5-2784-4F52-B3DC-AFDE01D144B8}" type="presOf" srcId="{1716E268-304F-4DCC-AB17-1BBD610E0055}" destId="{EA4DA7C0-188D-4E05-98CA-7BFDBE5D2696}" srcOrd="0" destOrd="1" presId="urn:microsoft.com/office/officeart/2005/8/layout/hList1"/>
    <dgm:cxn modelId="{190F4BF2-C8C6-4361-9093-75FE9AC15DA0}" srcId="{75CE3E1D-4E32-4B96-A93C-CBE583841216}" destId="{4AC10624-7D34-468A-9355-70A1AF0BDC7F}" srcOrd="3" destOrd="0" parTransId="{0BCBD97A-3D38-4CF9-AE00-21BBAAE7AAB7}" sibTransId="{E515E318-F00E-4BE6-9B38-5B68DB943AC2}"/>
    <dgm:cxn modelId="{78C361F5-410D-4ACD-80E0-28620CEEC0EF}" srcId="{618A9313-BB82-460F-A4E1-E28B91957405}" destId="{1C41C6E2-1D73-4A27-B4B4-39DE34493A29}" srcOrd="0" destOrd="0" parTransId="{AA56FA7A-33DF-4C63-9F16-DB7723A91C69}" sibTransId="{B848DDB3-CC94-4692-A849-9BC7051C3BD1}"/>
    <dgm:cxn modelId="{32B077FA-1DE7-4F50-9A20-0CC7F4B16308}" srcId="{618A9313-BB82-460F-A4E1-E28B91957405}" destId="{AA3860FC-31F4-4FC1-9753-7D8CB9F22726}" srcOrd="1" destOrd="0" parTransId="{C44F04AA-A16D-4861-90DC-7B6475C7ABC1}" sibTransId="{CDFEA35B-A390-40C6-A335-1C7FBEB96968}"/>
    <dgm:cxn modelId="{84D57BFF-D6DA-4209-A889-D9822DDFBE49}" type="presOf" srcId="{84B5FD0B-EF48-4C87-BE02-5B8E55D7B4E2}" destId="{2569F3D9-C321-44D8-B167-B88771B5F4ED}" srcOrd="0" destOrd="3" presId="urn:microsoft.com/office/officeart/2005/8/layout/hList1"/>
    <dgm:cxn modelId="{04EA6F84-D879-4D2D-A3BC-2677FCB28CA5}" type="presParOf" srcId="{99A95410-C2C8-4D80-9595-209B42873E14}" destId="{78AB0D25-9E27-4F95-A6CE-AC10D4DF0513}" srcOrd="0" destOrd="0" presId="urn:microsoft.com/office/officeart/2005/8/layout/hList1"/>
    <dgm:cxn modelId="{E5C8B721-D542-4195-B8BA-688FBB9C494F}" type="presParOf" srcId="{78AB0D25-9E27-4F95-A6CE-AC10D4DF0513}" destId="{5EF3B080-86BC-482B-82C9-75AE00F3D5FD}" srcOrd="0" destOrd="0" presId="urn:microsoft.com/office/officeart/2005/8/layout/hList1"/>
    <dgm:cxn modelId="{F94860C5-A20D-4C55-AA20-AB7202F72A30}" type="presParOf" srcId="{78AB0D25-9E27-4F95-A6CE-AC10D4DF0513}" destId="{2569F3D9-C321-44D8-B167-B88771B5F4ED}" srcOrd="1" destOrd="0" presId="urn:microsoft.com/office/officeart/2005/8/layout/hList1"/>
    <dgm:cxn modelId="{681A6591-0E9F-4AFB-8347-268CB2E10532}" type="presParOf" srcId="{99A95410-C2C8-4D80-9595-209B42873E14}" destId="{CA24F099-D8AB-46E0-89EE-0E864573058A}" srcOrd="1" destOrd="0" presId="urn:microsoft.com/office/officeart/2005/8/layout/hList1"/>
    <dgm:cxn modelId="{4A1A1EA5-A690-4DF9-8A71-38C52332AB15}" type="presParOf" srcId="{99A95410-C2C8-4D80-9595-209B42873E14}" destId="{62A4BAF4-E6AC-48B1-B195-D73F05ABA8B1}" srcOrd="2" destOrd="0" presId="urn:microsoft.com/office/officeart/2005/8/layout/hList1"/>
    <dgm:cxn modelId="{E185DCED-B729-4D25-9CDC-1E80AAC4E014}" type="presParOf" srcId="{62A4BAF4-E6AC-48B1-B195-D73F05ABA8B1}" destId="{61817103-0C50-41AE-8A73-5F41C2DCDA33}" srcOrd="0" destOrd="0" presId="urn:microsoft.com/office/officeart/2005/8/layout/hList1"/>
    <dgm:cxn modelId="{2E65D466-0598-412B-80A8-08D24A3CEDFC}" type="presParOf" srcId="{62A4BAF4-E6AC-48B1-B195-D73F05ABA8B1}" destId="{051C7DF4-6F54-4CD4-BB06-5B66EBDACD57}" srcOrd="1" destOrd="0" presId="urn:microsoft.com/office/officeart/2005/8/layout/hList1"/>
    <dgm:cxn modelId="{A75A2267-E337-44B7-BB25-2D8A01E402D2}" type="presParOf" srcId="{99A95410-C2C8-4D80-9595-209B42873E14}" destId="{4C8401BE-7878-4BA6-8E94-3177ACD66818}" srcOrd="3" destOrd="0" presId="urn:microsoft.com/office/officeart/2005/8/layout/hList1"/>
    <dgm:cxn modelId="{EBD5492C-4449-44DF-A7F6-214C99C16A2D}" type="presParOf" srcId="{99A95410-C2C8-4D80-9595-209B42873E14}" destId="{C92A0132-D76D-4D79-8244-A03AA75579A7}" srcOrd="4" destOrd="0" presId="urn:microsoft.com/office/officeart/2005/8/layout/hList1"/>
    <dgm:cxn modelId="{0E6697A2-41B9-4CCC-9807-E3A2CF3369E7}" type="presParOf" srcId="{C92A0132-D76D-4D79-8244-A03AA75579A7}" destId="{1F369C21-D6CB-4FAD-BDFD-F2177330C78F}" srcOrd="0" destOrd="0" presId="urn:microsoft.com/office/officeart/2005/8/layout/hList1"/>
    <dgm:cxn modelId="{EB1C33F5-A0D8-45E7-BECA-915FE3DF5B20}" type="presParOf" srcId="{C92A0132-D76D-4D79-8244-A03AA75579A7}" destId="{D927BBC5-7B32-4EED-8A21-3969246DDFFC}" srcOrd="1" destOrd="0" presId="urn:microsoft.com/office/officeart/2005/8/layout/hList1"/>
    <dgm:cxn modelId="{74243178-2C13-41AE-B0D7-2ABFC78D649F}" type="presParOf" srcId="{99A95410-C2C8-4D80-9595-209B42873E14}" destId="{2BB0C35C-484D-48B8-AF9E-94A160D7B7AF}" srcOrd="5" destOrd="0" presId="urn:microsoft.com/office/officeart/2005/8/layout/hList1"/>
    <dgm:cxn modelId="{920A8255-8BE8-45D4-9D61-D5A249931AE6}" type="presParOf" srcId="{99A95410-C2C8-4D80-9595-209B42873E14}" destId="{79831566-E7EC-4A21-8273-A3866CE7E826}" srcOrd="6" destOrd="0" presId="urn:microsoft.com/office/officeart/2005/8/layout/hList1"/>
    <dgm:cxn modelId="{A0395E24-340D-4D8C-987D-4EDB81B5EED6}" type="presParOf" srcId="{79831566-E7EC-4A21-8273-A3866CE7E826}" destId="{0CA29877-73EB-4006-8531-974880CD7016}" srcOrd="0" destOrd="0" presId="urn:microsoft.com/office/officeart/2005/8/layout/hList1"/>
    <dgm:cxn modelId="{FF7B697D-0B7B-49A6-9988-67F8FA1DD0BF}" type="presParOf" srcId="{79831566-E7EC-4A21-8273-A3866CE7E826}" destId="{EA4DA7C0-188D-4E05-98CA-7BFDBE5D2696}" srcOrd="1" destOrd="0" presId="urn:microsoft.com/office/officeart/2005/8/layout/hList1"/>
    <dgm:cxn modelId="{59950378-F9E9-4A08-A21B-989AEFE55959}" type="presParOf" srcId="{99A95410-C2C8-4D80-9595-209B42873E14}" destId="{AE9DDD15-78CB-40C0-AC3D-F2808D37416D}" srcOrd="7" destOrd="0" presId="urn:microsoft.com/office/officeart/2005/8/layout/hList1"/>
    <dgm:cxn modelId="{991DDE1B-AC58-48BD-B4F0-E55257ED10B9}" type="presParOf" srcId="{99A95410-C2C8-4D80-9595-209B42873E14}" destId="{748E7514-B929-437C-9DE6-1C68F12B633F}" srcOrd="8" destOrd="0" presId="urn:microsoft.com/office/officeart/2005/8/layout/hList1"/>
    <dgm:cxn modelId="{343320E3-2E95-42F3-9CC8-76DC1B847FFA}" type="presParOf" srcId="{748E7514-B929-437C-9DE6-1C68F12B633F}" destId="{8FB0E12C-33AB-44D4-B6C2-2FA0A5B2AA7F}" srcOrd="0" destOrd="0" presId="urn:microsoft.com/office/officeart/2005/8/layout/hList1"/>
    <dgm:cxn modelId="{8312AA40-E041-4525-9743-CC1B67DA6C75}" type="presParOf" srcId="{748E7514-B929-437C-9DE6-1C68F12B633F}" destId="{44BBA1F1-E3B6-4B76-AED2-9ACF07BB37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 err="1"/>
            <a:t>AnnoCTR</a:t>
          </a:r>
          <a:endParaRPr lang="en-GB" dirty="0"/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Curated by Bosch TI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A0938D28-B5CE-4380-A6B3-C391D480E6B2}">
      <dgm:prSet phldrT="[Text]"/>
      <dgm:spPr/>
      <dgm:t>
        <a:bodyPr/>
        <a:lstStyle/>
        <a:p>
          <a:r>
            <a:rPr lang="en-GB" dirty="0"/>
            <a:t>MITRE TRAM</a:t>
          </a:r>
        </a:p>
      </dgm:t>
    </dgm:pt>
    <dgm:pt modelId="{FEC11E71-E02E-45B2-AC7A-1C701C2B5236}" type="parTrans" cxnId="{901295C2-9790-4F8D-B3C9-7D057E418E3A}">
      <dgm:prSet/>
      <dgm:spPr/>
    </dgm:pt>
    <dgm:pt modelId="{827AD527-6C06-4FE3-A370-AB9947AF1B7F}" type="sibTrans" cxnId="{901295C2-9790-4F8D-B3C9-7D057E418E3A}">
      <dgm:prSet/>
      <dgm:spPr/>
    </dgm:pt>
    <dgm:pt modelId="{01E7C89B-36EF-4FFD-B0EE-611972969603}">
      <dgm:prSet phldrT="[Text]"/>
      <dgm:spPr/>
      <dgm:t>
        <a:bodyPr/>
        <a:lstStyle/>
        <a:p>
          <a:r>
            <a:rPr lang="en-GB" dirty="0"/>
            <a:t>Feedly: filtered news articles</a:t>
          </a:r>
        </a:p>
      </dgm:t>
    </dgm:pt>
    <dgm:pt modelId="{18ABBBD9-AE52-4C47-B350-6C8E0AD48E18}" type="parTrans" cxnId="{746EB4A0-C140-4933-929A-DDC77B580558}">
      <dgm:prSet/>
      <dgm:spPr/>
    </dgm:pt>
    <dgm:pt modelId="{8E213115-4D60-4448-A289-F3F9A94B98D3}" type="sibTrans" cxnId="{746EB4A0-C140-4933-929A-DDC77B580558}">
      <dgm:prSet/>
      <dgm:spPr/>
    </dgm:pt>
    <dgm:pt modelId="{C89EB140-9BF4-45D9-B809-128522804A7D}">
      <dgm:prSet phldrT="[Text]"/>
      <dgm:spPr/>
      <dgm:t>
        <a:bodyPr/>
        <a:lstStyle/>
        <a:p>
          <a:r>
            <a:rPr lang="en-GB" dirty="0"/>
            <a:t>Reports from 03/2013 to 02/2022</a:t>
          </a:r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D3D178EC-97D7-4C46-B3B2-02786F58D50A}">
      <dgm:prSet phldrT="[Text]"/>
      <dgm:spPr/>
      <dgm:t>
        <a:bodyPr/>
        <a:lstStyle/>
        <a:p>
          <a:r>
            <a:rPr lang="en-GB" dirty="0"/>
            <a:t>400 public threat reports</a:t>
          </a:r>
        </a:p>
      </dgm:t>
    </dgm:pt>
    <dgm:pt modelId="{1D5DE969-BC8D-4D61-A8C4-40EB2DF1FF8E}" type="sibTrans" cxnId="{0A0415B8-53BC-4EE8-97B7-EAA75CD28DDD}">
      <dgm:prSet/>
      <dgm:spPr/>
    </dgm:pt>
    <dgm:pt modelId="{4FA87191-CD53-4B27-84B3-6CE2EABCDD5E}" type="parTrans" cxnId="{0A0415B8-53BC-4EE8-97B7-EAA75CD28DDD}">
      <dgm:prSet/>
      <dgm:spPr/>
    </dgm:pt>
    <dgm:pt modelId="{A4596832-DDA8-458C-942C-BBE930759A38}">
      <dgm:prSet phldrT="[Text]"/>
      <dgm:spPr/>
      <dgm:t>
        <a:bodyPr/>
        <a:lstStyle/>
        <a:p>
          <a:r>
            <a:rPr lang="en-GB" dirty="0"/>
            <a:t>CC-BY-SA licenced from</a:t>
          </a:r>
        </a:p>
      </dgm:t>
    </dgm:pt>
    <dgm:pt modelId="{3AE404BA-A037-4835-9694-D9FA8A4835C6}" type="sibTrans" cxnId="{DECBBA98-99CF-4935-9952-E6AC1A09FC69}">
      <dgm:prSet/>
      <dgm:spPr/>
    </dgm:pt>
    <dgm:pt modelId="{C1866F2B-8436-4160-9682-9B7C94AA36E2}" type="parTrans" cxnId="{DECBBA98-99CF-4935-9952-E6AC1A09FC69}">
      <dgm:prSet/>
      <dgm:spPr/>
    </dgm:pt>
    <dgm:pt modelId="{4FD89B11-2633-428F-BA89-1F89BEBD3037}">
      <dgm:prSet phldrT="[Text]"/>
      <dgm:spPr/>
      <dgm:t>
        <a:bodyPr/>
        <a:lstStyle/>
        <a:p>
          <a:r>
            <a:rPr lang="en-GB" dirty="0"/>
            <a:t>5 commercial vendors: Intel471, Lab52, </a:t>
          </a:r>
          <a:r>
            <a:rPr lang="en-GB" dirty="0" err="1"/>
            <a:t>QuoIntelligence</a:t>
          </a:r>
          <a:r>
            <a:rPr lang="en-GB" dirty="0"/>
            <a:t>, Zscaler</a:t>
          </a:r>
        </a:p>
      </dgm:t>
    </dgm:pt>
    <dgm:pt modelId="{69A1C3E0-7942-45DE-A7A5-5B341775C3D4}" type="sibTrans" cxnId="{8D92F424-F561-4D01-A6D2-65A8F6209BB1}">
      <dgm:prSet/>
      <dgm:spPr/>
    </dgm:pt>
    <dgm:pt modelId="{B5DEC7E2-1DA3-491B-A0B9-CB8C62E5B784}" type="parTrans" cxnId="{8D92F424-F561-4D01-A6D2-65A8F6209BB1}">
      <dgm:prSet/>
      <dgm:spPr/>
    </dgm:pt>
    <dgm:pt modelId="{1E6DF2BD-5F62-4445-991A-A9AD098B6522}">
      <dgm:prSet phldrT="[Text]"/>
      <dgm:spPr/>
      <dgm:t>
        <a:bodyPr/>
        <a:lstStyle/>
        <a:p>
          <a:r>
            <a:rPr lang="en-GB" dirty="0"/>
            <a:t>CTI reports + technique labels</a:t>
          </a:r>
        </a:p>
      </dgm:t>
    </dgm:pt>
    <dgm:pt modelId="{749EFDD5-D1AA-4E59-98CF-74BE357AEC48}" type="parTrans" cxnId="{BA545AC2-4450-4311-A12F-A756AB59367F}">
      <dgm:prSet/>
      <dgm:spPr/>
    </dgm:pt>
    <dgm:pt modelId="{44D34F53-D123-4E50-B837-25058FC7867E}" type="sibTrans" cxnId="{BA545AC2-4450-4311-A12F-A756AB59367F}">
      <dgm:prSet/>
      <dgm:spPr/>
    </dgm:pt>
    <dgm:pt modelId="{2BF4ED11-7E86-4C42-B66C-C34C1438212C}">
      <dgm:prSet phldrT="[Text]"/>
      <dgm:spPr/>
      <dgm:t>
        <a:bodyPr/>
        <a:lstStyle/>
        <a:p>
          <a:endParaRPr lang="en-GB" dirty="0"/>
        </a:p>
      </dgm:t>
    </dgm:pt>
    <dgm:pt modelId="{31C0142E-4713-484B-86C2-E2E252BB8450}" type="parTrans" cxnId="{A45C6F1C-344D-4675-A099-7FCFDC7239C5}">
      <dgm:prSet/>
      <dgm:spPr/>
    </dgm:pt>
    <dgm:pt modelId="{5EF8DC0E-E306-406A-9EA0-EB2FA58D4F81}" type="sibTrans" cxnId="{A45C6F1C-344D-4675-A099-7FCFDC7239C5}">
      <dgm:prSet/>
      <dgm:spPr/>
    </dgm:pt>
    <dgm:pt modelId="{1A35232E-AA97-4D6D-B2B2-3719CF4F62D9}">
      <dgm:prSet phldrT="[Text]"/>
      <dgm:spPr/>
      <dgm:t>
        <a:bodyPr/>
        <a:lstStyle/>
        <a:p>
          <a:r>
            <a:rPr lang="en-GB" dirty="0"/>
            <a:t>Last update: 27 August 2023</a:t>
          </a:r>
        </a:p>
      </dgm:t>
    </dgm:pt>
    <dgm:pt modelId="{A211DC2A-20DC-4F39-92CC-DEEAFB0B7943}" type="parTrans" cxnId="{7F652A17-6F6F-48EC-82F9-634FB0DC508A}">
      <dgm:prSet/>
      <dgm:spPr/>
    </dgm:pt>
    <dgm:pt modelId="{38CA92A5-8B01-4052-ABA3-3CE5E6F764FF}" type="sibTrans" cxnId="{7F652A17-6F6F-48EC-82F9-634FB0DC508A}">
      <dgm:prSet/>
      <dgm:spPr/>
    </dgm:pt>
    <dgm:pt modelId="{5F1E1762-ADED-4D4B-B0C3-530DCF16711A}">
      <dgm:prSet phldrT="[Text]"/>
      <dgm:spPr/>
      <dgm:t>
        <a:bodyPr/>
        <a:lstStyle/>
        <a:p>
          <a:r>
            <a:rPr lang="en-GB" dirty="0"/>
            <a:t>Most common 50 Techniques</a:t>
          </a:r>
        </a:p>
      </dgm:t>
    </dgm:pt>
    <dgm:pt modelId="{35BBFD5C-BDB2-46BC-AB2E-BD7C6159FE75}" type="parTrans" cxnId="{6A199941-6D59-465D-9123-7C6CED540EAE}">
      <dgm:prSet/>
      <dgm:spPr/>
    </dgm:pt>
    <dgm:pt modelId="{FFD214D3-5499-48D1-8EAF-DBC1CA8A9D4A}" type="sibTrans" cxnId="{6A199941-6D59-465D-9123-7C6CED540EAE}">
      <dgm:prSet/>
      <dgm:spPr/>
    </dgm:pt>
    <dgm:pt modelId="{41BCE59E-ED54-4D99-A329-806E93188926}">
      <dgm:prSet phldrT="[Text]"/>
      <dgm:spPr/>
      <dgm:t>
        <a:bodyPr/>
        <a:lstStyle/>
        <a:p>
          <a:r>
            <a:rPr lang="en-GB" dirty="0"/>
            <a:t>Based on </a:t>
          </a:r>
          <a:r>
            <a:rPr lang="en-GB" dirty="0" err="1"/>
            <a:t>SciBERT</a:t>
          </a:r>
          <a:endParaRPr lang="en-GB" dirty="0"/>
        </a:p>
      </dgm:t>
    </dgm:pt>
    <dgm:pt modelId="{E2A787FD-1234-497A-AB95-1126BAE259A6}" type="parTrans" cxnId="{9666E73A-715E-4037-B224-17C3F499833F}">
      <dgm:prSet/>
      <dgm:spPr/>
    </dgm:pt>
    <dgm:pt modelId="{C69798F2-DA81-4805-8B5E-25992FCEB27D}" type="sibTrans" cxnId="{9666E73A-715E-4037-B224-17C3F499833F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5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5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5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CF9C0F5A-9AAE-4410-89D6-5D2A1E689DBF}" type="pres">
      <dgm:prSet presAssocID="{A0938D28-B5CE-4380-A6B3-C391D480E6B2}" presName="composite" presStyleCnt="0"/>
      <dgm:spPr/>
    </dgm:pt>
    <dgm:pt modelId="{96180A0C-8DB5-4CC8-B90A-1C20D6987BF0}" type="pres">
      <dgm:prSet presAssocID="{A0938D28-B5CE-4380-A6B3-C391D480E6B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B34A98F-A14A-4B53-90A7-FE569692F90F}" type="pres">
      <dgm:prSet presAssocID="{A0938D28-B5CE-4380-A6B3-C391D480E6B2}" presName="desTx" presStyleLbl="alignAccFollowNode1" presStyleIdx="3" presStyleCnt="5">
        <dgm:presLayoutVars>
          <dgm:bulletEnabled val="1"/>
        </dgm:presLayoutVars>
      </dgm:prSet>
      <dgm:spPr/>
    </dgm:pt>
    <dgm:pt modelId="{CD70B509-619F-45C2-BB64-E79199411ED4}" type="pres">
      <dgm:prSet presAssocID="{827AD527-6C06-4FE3-A370-AB9947AF1B7F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1" destOrd="0" parTransId="{BE81D956-D8BD-4A7F-90B4-CB24714AA4E8}" sibTransId="{C33ACA8D-D851-47E7-A171-F089BA87B24E}"/>
    <dgm:cxn modelId="{595A1C13-66A2-416E-9DAA-836BA6B6E6C9}" type="presOf" srcId="{1A35232E-AA97-4D6D-B2B2-3719CF4F62D9}" destId="{7B34A98F-A14A-4B53-90A7-FE569692F90F}" srcOrd="0" destOrd="0" presId="urn:microsoft.com/office/officeart/2005/8/layout/hList1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7F652A17-6F6F-48EC-82F9-634FB0DC508A}" srcId="{A0938D28-B5CE-4380-A6B3-C391D480E6B2}" destId="{1A35232E-AA97-4D6D-B2B2-3719CF4F62D9}" srcOrd="0" destOrd="0" parTransId="{A211DC2A-20DC-4F39-92CC-DEEAFB0B7943}" sibTransId="{38CA92A5-8B01-4052-ABA3-3CE5E6F764FF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45C6F1C-344D-4675-A099-7FCFDC7239C5}" srcId="{A0938D28-B5CE-4380-A6B3-C391D480E6B2}" destId="{2BF4ED11-7E86-4C42-B66C-C34C1438212C}" srcOrd="5" destOrd="0" parTransId="{31C0142E-4713-484B-86C2-E2E252BB8450}" sibTransId="{5EF8DC0E-E306-406A-9EA0-EB2FA58D4F81}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8D92F424-F561-4D01-A6D2-65A8F6209BB1}" srcId="{AFA1D808-AAAB-4B2E-8F9B-6E04C15E1E17}" destId="{4FD89B11-2633-428F-BA89-1F89BEBD3037}" srcOrd="4" destOrd="0" parTransId="{B5DEC7E2-1DA3-491B-A0B9-CB8C62E5B784}" sibTransId="{69A1C3E0-7942-45DE-A7A5-5B341775C3D4}"/>
    <dgm:cxn modelId="{2BAB9D29-BDB0-43C3-B6B8-BAFCB165C9DF}" type="presOf" srcId="{C89EB140-9BF4-45D9-B809-128522804A7D}" destId="{3BF7B01F-C907-4F14-A878-94F203ABD108}" srcOrd="0" destOrd="1" presId="urn:microsoft.com/office/officeart/2005/8/layout/hList1"/>
    <dgm:cxn modelId="{4D35302B-F75C-4D5A-B25F-5327A531F299}" type="presOf" srcId="{5F1E1762-ADED-4D4B-B0C3-530DCF16711A}" destId="{7B34A98F-A14A-4B53-90A7-FE569692F90F}" srcOrd="0" destOrd="3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9666E73A-715E-4037-B224-17C3F499833F}" srcId="{A0938D28-B5CE-4380-A6B3-C391D480E6B2}" destId="{41BCE59E-ED54-4D99-A329-806E93188926}" srcOrd="4" destOrd="0" parTransId="{E2A787FD-1234-497A-AB95-1126BAE259A6}" sibTransId="{C69798F2-DA81-4805-8B5E-25992FCEB27D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6A199941-6D59-465D-9123-7C6CED540EAE}" srcId="{A0938D28-B5CE-4380-A6B3-C391D480E6B2}" destId="{5F1E1762-ADED-4D4B-B0C3-530DCF16711A}" srcOrd="3" destOrd="0" parTransId="{35BBFD5C-BDB2-46BC-AB2E-BD7C6159FE75}" sibTransId="{FFD214D3-5499-48D1-8EAF-DBC1CA8A9D4A}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AA4E896C-31FF-46D1-9B04-9676BEB3B90F}" type="presOf" srcId="{A0938D28-B5CE-4380-A6B3-C391D480E6B2}" destId="{96180A0C-8DB5-4CC8-B90A-1C20D6987BF0}" srcOrd="0" destOrd="0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D5A38754-B95C-4D8C-A8CD-B3F78EA18432}" type="presOf" srcId="{D3D178EC-97D7-4C46-B3B2-02786F58D50A}" destId="{3BF7B01F-C907-4F14-A878-94F203ABD108}" srcOrd="0" destOrd="2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D60DE354-D6F4-46E8-B286-A25A55E72652}" type="presOf" srcId="{41BCE59E-ED54-4D99-A329-806E93188926}" destId="{7B34A98F-A14A-4B53-90A7-FE569692F90F}" srcOrd="0" destOrd="4" presId="urn:microsoft.com/office/officeart/2005/8/layout/hList1"/>
    <dgm:cxn modelId="{60D88B56-4692-4FD5-8F28-64BBE6093657}" srcId="{4278FB7A-16DE-46C6-9107-65A572D4C900}" destId="{AFA1D808-AAAB-4B2E-8F9B-6E04C15E1E17}" srcOrd="4" destOrd="0" parTransId="{EDC26DA5-E934-4B87-8923-2A171FC4B3A3}" sibTransId="{08FCB657-B486-4574-BFD2-8169C6CA86E8}"/>
    <dgm:cxn modelId="{77FAB658-E18A-45C1-A93B-F2DDD10D78CC}" type="presOf" srcId="{2BF4ED11-7E86-4C42-B66C-C34C1438212C}" destId="{7B34A98F-A14A-4B53-90A7-FE569692F90F}" srcOrd="0" destOrd="5" presId="urn:microsoft.com/office/officeart/2005/8/layout/hList1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E6AAD7E-ADBB-48C1-BDB8-5AE1A084C8FD}" type="presOf" srcId="{4FD89B11-2633-428F-BA89-1F89BEBD3037}" destId="{3BF7B01F-C907-4F14-A878-94F203ABD108}" srcOrd="0" destOrd="4" presId="urn:microsoft.com/office/officeart/2005/8/layout/hList1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DECBBA98-99CF-4935-9952-E6AC1A09FC69}" srcId="{AFA1D808-AAAB-4B2E-8F9B-6E04C15E1E17}" destId="{A4596832-DDA8-458C-942C-BBE930759A38}" srcOrd="3" destOrd="0" parTransId="{C1866F2B-8436-4160-9682-9B7C94AA36E2}" sibTransId="{3AE404BA-A037-4835-9694-D9FA8A4835C6}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46EB4A0-C140-4933-929A-DDC77B580558}" srcId="{A0938D28-B5CE-4380-A6B3-C391D480E6B2}" destId="{01E7C89B-36EF-4FFD-B0EE-611972969603}" srcOrd="1" destOrd="0" parTransId="{18ABBBD9-AE52-4C47-B350-6C8E0AD48E18}" sibTransId="{8E213115-4D60-4448-A289-F3F9A94B98D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0A0415B8-53BC-4EE8-97B7-EAA75CD28DDD}" srcId="{AFA1D808-AAAB-4B2E-8F9B-6E04C15E1E17}" destId="{D3D178EC-97D7-4C46-B3B2-02786F58D50A}" srcOrd="2" destOrd="0" parTransId="{4FA87191-CD53-4B27-84B3-6CE2EABCDD5E}" sibTransId="{1D5DE969-BC8D-4D61-A8C4-40EB2DF1FF8E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A620E7BF-4945-47C9-82B2-9A9E2BC71069}" type="presOf" srcId="{1E6DF2BD-5F62-4445-991A-A9AD098B6522}" destId="{7B34A98F-A14A-4B53-90A7-FE569692F90F}" srcOrd="0" destOrd="2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BA545AC2-4450-4311-A12F-A756AB59367F}" srcId="{A0938D28-B5CE-4380-A6B3-C391D480E6B2}" destId="{1E6DF2BD-5F62-4445-991A-A9AD098B6522}" srcOrd="2" destOrd="0" parTransId="{749EFDD5-D1AA-4E59-98CF-74BE357AEC48}" sibTransId="{44D34F53-D123-4E50-B837-25058FC7867E}"/>
    <dgm:cxn modelId="{901295C2-9790-4F8D-B3C9-7D057E418E3A}" srcId="{4278FB7A-16DE-46C6-9107-65A572D4C900}" destId="{A0938D28-B5CE-4380-A6B3-C391D480E6B2}" srcOrd="3" destOrd="0" parTransId="{FEC11E71-E02E-45B2-AC7A-1C701C2B5236}" sibTransId="{827AD527-6C06-4FE3-A370-AB9947AF1B7F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AF8A49D7-8E9A-4D0E-91CA-4B3D1500742E}" type="presOf" srcId="{A4596832-DDA8-458C-942C-BBE930759A38}" destId="{3BF7B01F-C907-4F14-A878-94F203ABD108}" srcOrd="0" destOrd="3" presId="urn:microsoft.com/office/officeart/2005/8/layout/hList1"/>
    <dgm:cxn modelId="{DD9C15F1-E084-4AF5-A688-8DA8AD5E96D5}" type="presOf" srcId="{01E7C89B-36EF-4FFD-B0EE-611972969603}" destId="{7B34A98F-A14A-4B53-90A7-FE569692F90F}" srcOrd="0" destOrd="1" presId="urn:microsoft.com/office/officeart/2005/8/layout/hList1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3E57E07E-36DA-4B08-A06E-AFDDBD2E60D8}" type="presParOf" srcId="{FD6550EC-B3D6-4AA9-9012-C82C6EEDFEE2}" destId="{CF9C0F5A-9AAE-4410-89D6-5D2A1E689DBF}" srcOrd="6" destOrd="0" presId="urn:microsoft.com/office/officeart/2005/8/layout/hList1"/>
    <dgm:cxn modelId="{72CEF4AC-A0D0-4C06-A4A3-3A8AC66DC742}" type="presParOf" srcId="{CF9C0F5A-9AAE-4410-89D6-5D2A1E689DBF}" destId="{96180A0C-8DB5-4CC8-B90A-1C20D6987BF0}" srcOrd="0" destOrd="0" presId="urn:microsoft.com/office/officeart/2005/8/layout/hList1"/>
    <dgm:cxn modelId="{FD5FE6F1-EA35-4FAB-A8F3-CDD58C52B379}" type="presParOf" srcId="{CF9C0F5A-9AAE-4410-89D6-5D2A1E689DBF}" destId="{7B34A98F-A14A-4B53-90A7-FE569692F90F}" srcOrd="1" destOrd="0" presId="urn:microsoft.com/office/officeart/2005/8/layout/hList1"/>
    <dgm:cxn modelId="{784F58E4-8D25-46BC-B0B7-C3121DE231BB}" type="presParOf" srcId="{FD6550EC-B3D6-4AA9-9012-C82C6EEDFEE2}" destId="{CD70B509-619F-45C2-BB64-E79199411ED4}" srcOrd="7" destOrd="0" presId="urn:microsoft.com/office/officeart/2005/8/layout/hList1"/>
    <dgm:cxn modelId="{7B170FAF-E915-442B-AA52-F2E9B5ED25E7}" type="presParOf" srcId="{FD6550EC-B3D6-4AA9-9012-C82C6EEDFEE2}" destId="{472A53BD-D536-4CE2-8307-9952FA0455F7}" srcOrd="8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4E7D54-30F6-47BF-811B-260A554F8B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FE4578-C8EA-4645-9EAC-36CE1D373857}">
      <dgm:prSet phldrT="[Text]"/>
      <dgm:spPr/>
      <dgm:t>
        <a:bodyPr/>
        <a:lstStyle/>
        <a:p>
          <a:r>
            <a:rPr lang="en-GB" dirty="0"/>
            <a:t>Exact Match</a:t>
          </a:r>
        </a:p>
      </dgm:t>
    </dgm:pt>
    <dgm:pt modelId="{42E12BCC-7204-415D-945B-49127430FC9D}" type="parTrans" cxnId="{913E64E2-5CCD-4B5F-8B1A-E06DC146657E}">
      <dgm:prSet/>
      <dgm:spPr/>
      <dgm:t>
        <a:bodyPr/>
        <a:lstStyle/>
        <a:p>
          <a:endParaRPr lang="en-GB"/>
        </a:p>
      </dgm:t>
    </dgm:pt>
    <dgm:pt modelId="{61009CBF-8389-4FE6-A02A-BE72E3960DC6}" type="sibTrans" cxnId="{913E64E2-5CCD-4B5F-8B1A-E06DC146657E}">
      <dgm:prSet/>
      <dgm:spPr/>
      <dgm:t>
        <a:bodyPr/>
        <a:lstStyle/>
        <a:p>
          <a:endParaRPr lang="en-GB"/>
        </a:p>
      </dgm:t>
    </dgm:pt>
    <dgm:pt modelId="{85306D03-9A1A-49A8-A012-2979EE9150C4}">
      <dgm:prSet phldrT="[Text]"/>
      <dgm:spPr/>
      <dgm:t>
        <a:bodyPr/>
        <a:lstStyle/>
        <a:p>
          <a:r>
            <a:rPr lang="en-GB" dirty="0"/>
            <a:t>The percentage of queries that are answered correctly</a:t>
          </a:r>
        </a:p>
      </dgm:t>
    </dgm:pt>
    <dgm:pt modelId="{FFAA4FDE-E85E-49D9-9832-8A975DF07685}" type="parTrans" cxnId="{0564C887-EE7E-4395-9DA4-1A0183531199}">
      <dgm:prSet/>
      <dgm:spPr/>
      <dgm:t>
        <a:bodyPr/>
        <a:lstStyle/>
        <a:p>
          <a:endParaRPr lang="en-GB"/>
        </a:p>
      </dgm:t>
    </dgm:pt>
    <dgm:pt modelId="{AB19B0BF-B93D-4886-9AEC-626DE3A8981F}" type="sibTrans" cxnId="{0564C887-EE7E-4395-9DA4-1A0183531199}">
      <dgm:prSet/>
      <dgm:spPr/>
      <dgm:t>
        <a:bodyPr/>
        <a:lstStyle/>
        <a:p>
          <a:endParaRPr lang="en-GB"/>
        </a:p>
      </dgm:t>
    </dgm:pt>
    <dgm:pt modelId="{0943EE12-9D58-4BAD-BC8A-2544C7B8AB26}">
      <dgm:prSet phldrT="[Text]"/>
      <dgm:spPr/>
      <dgm:t>
        <a:bodyPr/>
        <a:lstStyle/>
        <a:p>
          <a:r>
            <a:rPr lang="en-GB" dirty="0"/>
            <a:t>Recall</a:t>
          </a:r>
        </a:p>
      </dgm:t>
    </dgm:pt>
    <dgm:pt modelId="{C46E6FFD-19D7-4DA8-8441-0092BFA1964D}" type="parTrans" cxnId="{FDA8DB2A-D39D-450B-B634-F9D32453111C}">
      <dgm:prSet/>
      <dgm:spPr/>
      <dgm:t>
        <a:bodyPr/>
        <a:lstStyle/>
        <a:p>
          <a:endParaRPr lang="en-GB"/>
        </a:p>
      </dgm:t>
    </dgm:pt>
    <dgm:pt modelId="{3820703C-BF19-477A-948E-67202FD03EF1}" type="sibTrans" cxnId="{FDA8DB2A-D39D-450B-B634-F9D32453111C}">
      <dgm:prSet/>
      <dgm:spPr/>
      <dgm:t>
        <a:bodyPr/>
        <a:lstStyle/>
        <a:p>
          <a:endParaRPr lang="en-GB"/>
        </a:p>
      </dgm:t>
    </dgm:pt>
    <dgm:pt modelId="{143B2BC4-A327-4C1B-BEBC-E0D86C62978C}">
      <dgm:prSet phldrT="[Text]"/>
      <dgm:spPr/>
      <dgm:t>
        <a:bodyPr/>
        <a:lstStyle/>
        <a:p>
          <a:r>
            <a:rPr lang="en-GB" dirty="0"/>
            <a:t>The % of queries that are answered correctly, regardless of the number of answer returned</a:t>
          </a:r>
        </a:p>
      </dgm:t>
    </dgm:pt>
    <dgm:pt modelId="{9AEE6C55-931E-42F9-B283-BFE0C38A9481}" type="parTrans" cxnId="{BD033913-B79D-4BAF-BDBE-B03899A8C00D}">
      <dgm:prSet/>
      <dgm:spPr/>
      <dgm:t>
        <a:bodyPr/>
        <a:lstStyle/>
        <a:p>
          <a:endParaRPr lang="en-GB"/>
        </a:p>
      </dgm:t>
    </dgm:pt>
    <dgm:pt modelId="{D7DD9E45-83D3-435F-B5E4-F749C2446430}" type="sibTrans" cxnId="{BD033913-B79D-4BAF-BDBE-B03899A8C00D}">
      <dgm:prSet/>
      <dgm:spPr/>
      <dgm:t>
        <a:bodyPr/>
        <a:lstStyle/>
        <a:p>
          <a:endParaRPr lang="en-GB"/>
        </a:p>
      </dgm:t>
    </dgm:pt>
    <dgm:pt modelId="{4F4428DE-C0B3-4692-8506-A021B22EED86}">
      <dgm:prSet phldrT="[Text]"/>
      <dgm:spPr/>
      <dgm:t>
        <a:bodyPr/>
        <a:lstStyle/>
        <a:p>
          <a:r>
            <a:rPr lang="en-GB" dirty="0"/>
            <a:t>Precision</a:t>
          </a:r>
        </a:p>
      </dgm:t>
    </dgm:pt>
    <dgm:pt modelId="{3B165F77-652E-40C4-8D96-72567E8E1783}" type="parTrans" cxnId="{9636652E-3EA3-4CA9-8282-F2FBDA0DCA83}">
      <dgm:prSet/>
      <dgm:spPr/>
      <dgm:t>
        <a:bodyPr/>
        <a:lstStyle/>
        <a:p>
          <a:endParaRPr lang="en-GB"/>
        </a:p>
      </dgm:t>
    </dgm:pt>
    <dgm:pt modelId="{95C02E4D-02DA-442B-A20F-F53DA9AA3D71}" type="sibTrans" cxnId="{9636652E-3EA3-4CA9-8282-F2FBDA0DCA83}">
      <dgm:prSet/>
      <dgm:spPr/>
      <dgm:t>
        <a:bodyPr/>
        <a:lstStyle/>
        <a:p>
          <a:endParaRPr lang="en-GB"/>
        </a:p>
      </dgm:t>
    </dgm:pt>
    <dgm:pt modelId="{1BAC2902-E21C-4510-A70B-C20D1D4270BF}">
      <dgm:prSet phldrT="[Text]"/>
      <dgm:spPr/>
      <dgm:t>
        <a:bodyPr/>
        <a:lstStyle/>
        <a:p>
          <a:r>
            <a:rPr lang="en-GB" dirty="0"/>
            <a:t>The % of queries that are answered correctly, divided by the number of answers returned.</a:t>
          </a:r>
        </a:p>
      </dgm:t>
    </dgm:pt>
    <dgm:pt modelId="{7F3F4E6B-62BE-47E9-ADF6-5814386ACD80}" type="parTrans" cxnId="{FDC04B6D-714A-4BF3-9F79-B097BF60D47D}">
      <dgm:prSet/>
      <dgm:spPr/>
      <dgm:t>
        <a:bodyPr/>
        <a:lstStyle/>
        <a:p>
          <a:endParaRPr lang="en-GB"/>
        </a:p>
      </dgm:t>
    </dgm:pt>
    <dgm:pt modelId="{1A13F818-A530-42A0-A00C-F3B6A85D14EB}" type="sibTrans" cxnId="{FDC04B6D-714A-4BF3-9F79-B097BF60D47D}">
      <dgm:prSet/>
      <dgm:spPr/>
      <dgm:t>
        <a:bodyPr/>
        <a:lstStyle/>
        <a:p>
          <a:endParaRPr lang="en-GB"/>
        </a:p>
      </dgm:t>
    </dgm:pt>
    <dgm:pt modelId="{30EAA815-1FA9-457D-9422-95EDA185E2E5}">
      <dgm:prSet phldrT="[Text]"/>
      <dgm:spPr/>
      <dgm:t>
        <a:bodyPr/>
        <a:lstStyle/>
        <a:p>
          <a:r>
            <a:rPr lang="en-GB" dirty="0"/>
            <a:t>F1</a:t>
          </a:r>
        </a:p>
      </dgm:t>
    </dgm:pt>
    <dgm:pt modelId="{ECE7C58D-1211-4FA6-AB1D-EB6AF9D058D6}" type="parTrans" cxnId="{76AA855C-0C8D-423D-933F-F870C988BFE2}">
      <dgm:prSet/>
      <dgm:spPr/>
      <dgm:t>
        <a:bodyPr/>
        <a:lstStyle/>
        <a:p>
          <a:endParaRPr lang="en-GB"/>
        </a:p>
      </dgm:t>
    </dgm:pt>
    <dgm:pt modelId="{B9A45A9A-F522-42E7-B31D-543B90F2465C}" type="sibTrans" cxnId="{76AA855C-0C8D-423D-933F-F870C988BFE2}">
      <dgm:prSet/>
      <dgm:spPr/>
      <dgm:t>
        <a:bodyPr/>
        <a:lstStyle/>
        <a:p>
          <a:endParaRPr lang="en-GB"/>
        </a:p>
      </dgm:t>
    </dgm:pt>
    <dgm:pt modelId="{5798E727-C352-48D1-B58B-002627E198BC}">
      <dgm:prSet phldrT="[Text]"/>
      <dgm:spPr/>
      <dgm:t>
        <a:bodyPr/>
        <a:lstStyle/>
        <a:p>
          <a:r>
            <a:rPr lang="en-GB" dirty="0"/>
            <a:t>Harmonic mean of precision and recall</a:t>
          </a:r>
        </a:p>
      </dgm:t>
    </dgm:pt>
    <dgm:pt modelId="{65EB1D90-9A9A-46F0-90D6-758BE4A3DE16}" type="parTrans" cxnId="{F9D11756-B79F-4D35-84EA-F284712786A1}">
      <dgm:prSet/>
      <dgm:spPr/>
      <dgm:t>
        <a:bodyPr/>
        <a:lstStyle/>
        <a:p>
          <a:endParaRPr lang="en-GB"/>
        </a:p>
      </dgm:t>
    </dgm:pt>
    <dgm:pt modelId="{5ED9B2B8-4339-4495-B173-83FA5ACD9242}" type="sibTrans" cxnId="{F9D11756-B79F-4D35-84EA-F284712786A1}">
      <dgm:prSet/>
      <dgm:spPr/>
      <dgm:t>
        <a:bodyPr/>
        <a:lstStyle/>
        <a:p>
          <a:endParaRPr lang="en-GB"/>
        </a:p>
      </dgm:t>
    </dgm:pt>
    <dgm:pt modelId="{F32E30C5-7F43-4F5E-8252-C7039A498946}">
      <dgm:prSet phldrT="[Text]"/>
      <dgm:spPr/>
      <dgm:t>
        <a:bodyPr/>
        <a:lstStyle/>
        <a:p>
          <a:r>
            <a:rPr lang="en-GB" dirty="0"/>
            <a:t>Considers both TP and FP</a:t>
          </a:r>
        </a:p>
      </dgm:t>
    </dgm:pt>
    <dgm:pt modelId="{FE8D4267-EA12-46C1-A604-786AE8055710}" type="parTrans" cxnId="{DF70CAA0-02CD-400E-9870-7FA8615422E5}">
      <dgm:prSet/>
      <dgm:spPr/>
      <dgm:t>
        <a:bodyPr/>
        <a:lstStyle/>
        <a:p>
          <a:endParaRPr lang="en-GB"/>
        </a:p>
      </dgm:t>
    </dgm:pt>
    <dgm:pt modelId="{53B68CF0-39AC-408C-8763-DF43B8E67DAB}" type="sibTrans" cxnId="{DF70CAA0-02CD-400E-9870-7FA8615422E5}">
      <dgm:prSet/>
      <dgm:spPr/>
      <dgm:t>
        <a:bodyPr/>
        <a:lstStyle/>
        <a:p>
          <a:endParaRPr lang="en-GB"/>
        </a:p>
      </dgm:t>
    </dgm:pt>
    <dgm:pt modelId="{80ADD0DB-06A0-4E46-9DE3-8B91F5056049}" type="pres">
      <dgm:prSet presAssocID="{E34E7D54-30F6-47BF-811B-260A554F8B2D}" presName="Name0" presStyleCnt="0">
        <dgm:presLayoutVars>
          <dgm:dir/>
          <dgm:animLvl val="lvl"/>
          <dgm:resizeHandles val="exact"/>
        </dgm:presLayoutVars>
      </dgm:prSet>
      <dgm:spPr/>
    </dgm:pt>
    <dgm:pt modelId="{BBC4EC5A-0610-45D5-9108-ABA897EDD803}" type="pres">
      <dgm:prSet presAssocID="{20FE4578-C8EA-4645-9EAC-36CE1D373857}" presName="composite" presStyleCnt="0"/>
      <dgm:spPr/>
    </dgm:pt>
    <dgm:pt modelId="{6C044B08-79B7-40E6-BCCE-465DD23BAB9A}" type="pres">
      <dgm:prSet presAssocID="{20FE4578-C8EA-4645-9EAC-36CE1D3738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EFA2B96-C991-4208-961E-83626DCD792F}" type="pres">
      <dgm:prSet presAssocID="{20FE4578-C8EA-4645-9EAC-36CE1D373857}" presName="desTx" presStyleLbl="alignAccFollowNode1" presStyleIdx="0" presStyleCnt="4">
        <dgm:presLayoutVars>
          <dgm:bulletEnabled val="1"/>
        </dgm:presLayoutVars>
      </dgm:prSet>
      <dgm:spPr/>
    </dgm:pt>
    <dgm:pt modelId="{E6DDB375-3DA6-45B9-A7B3-94DD67C28527}" type="pres">
      <dgm:prSet presAssocID="{61009CBF-8389-4FE6-A02A-BE72E3960DC6}" presName="space" presStyleCnt="0"/>
      <dgm:spPr/>
    </dgm:pt>
    <dgm:pt modelId="{F11DE381-CD40-49F8-9C9F-E8876C528D9F}" type="pres">
      <dgm:prSet presAssocID="{0943EE12-9D58-4BAD-BC8A-2544C7B8AB26}" presName="composite" presStyleCnt="0"/>
      <dgm:spPr/>
    </dgm:pt>
    <dgm:pt modelId="{E716AE46-DEC2-421A-938C-EF6BE2A0AD0F}" type="pres">
      <dgm:prSet presAssocID="{0943EE12-9D58-4BAD-BC8A-2544C7B8AB2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E8D36A-21BE-4599-BB81-44590E7AB022}" type="pres">
      <dgm:prSet presAssocID="{0943EE12-9D58-4BAD-BC8A-2544C7B8AB26}" presName="desTx" presStyleLbl="alignAccFollowNode1" presStyleIdx="1" presStyleCnt="4">
        <dgm:presLayoutVars>
          <dgm:bulletEnabled val="1"/>
        </dgm:presLayoutVars>
      </dgm:prSet>
      <dgm:spPr/>
    </dgm:pt>
    <dgm:pt modelId="{9F492A06-8A69-429B-A5E9-46F1DD18BAC0}" type="pres">
      <dgm:prSet presAssocID="{3820703C-BF19-477A-948E-67202FD03EF1}" presName="space" presStyleCnt="0"/>
      <dgm:spPr/>
    </dgm:pt>
    <dgm:pt modelId="{5C95811E-A0A7-4D7D-BD3B-4E3D3962E949}" type="pres">
      <dgm:prSet presAssocID="{4F4428DE-C0B3-4692-8506-A021B22EED86}" presName="composite" presStyleCnt="0"/>
      <dgm:spPr/>
    </dgm:pt>
    <dgm:pt modelId="{EB1E5633-10D4-48DA-9996-0C78F3717B0E}" type="pres">
      <dgm:prSet presAssocID="{4F4428DE-C0B3-4692-8506-A021B22EED8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4C1E7ED-0E9C-42C0-9305-3452465AEECB}" type="pres">
      <dgm:prSet presAssocID="{4F4428DE-C0B3-4692-8506-A021B22EED86}" presName="desTx" presStyleLbl="alignAccFollowNode1" presStyleIdx="2" presStyleCnt="4">
        <dgm:presLayoutVars>
          <dgm:bulletEnabled val="1"/>
        </dgm:presLayoutVars>
      </dgm:prSet>
      <dgm:spPr/>
    </dgm:pt>
    <dgm:pt modelId="{1FC3315A-59C5-4D3D-9A4C-2D7C18B3F926}" type="pres">
      <dgm:prSet presAssocID="{95C02E4D-02DA-442B-A20F-F53DA9AA3D71}" presName="space" presStyleCnt="0"/>
      <dgm:spPr/>
    </dgm:pt>
    <dgm:pt modelId="{44859B9A-944C-4141-A805-D5A5A4BBFADA}" type="pres">
      <dgm:prSet presAssocID="{30EAA815-1FA9-457D-9422-95EDA185E2E5}" presName="composite" presStyleCnt="0"/>
      <dgm:spPr/>
    </dgm:pt>
    <dgm:pt modelId="{1EB8E3B7-7C47-4B1A-9FB0-0B617241E241}" type="pres">
      <dgm:prSet presAssocID="{30EAA815-1FA9-457D-9422-95EDA185E2E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A072EA8-8FA8-4AFE-B680-58E71BF975FC}" type="pres">
      <dgm:prSet presAssocID="{30EAA815-1FA9-457D-9422-95EDA185E2E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0B7C000-8655-4F0F-AA0E-E3432F521555}" type="presOf" srcId="{85306D03-9A1A-49A8-A012-2979EE9150C4}" destId="{2EFA2B96-C991-4208-961E-83626DCD792F}" srcOrd="0" destOrd="0" presId="urn:microsoft.com/office/officeart/2005/8/layout/hList1"/>
    <dgm:cxn modelId="{BD033913-B79D-4BAF-BDBE-B03899A8C00D}" srcId="{0943EE12-9D58-4BAD-BC8A-2544C7B8AB26}" destId="{143B2BC4-A327-4C1B-BEBC-E0D86C62978C}" srcOrd="0" destOrd="0" parTransId="{9AEE6C55-931E-42F9-B283-BFE0C38A9481}" sibTransId="{D7DD9E45-83D3-435F-B5E4-F749C2446430}"/>
    <dgm:cxn modelId="{55AAA122-610E-44A8-B22D-16470EEE6C1A}" type="presOf" srcId="{1BAC2902-E21C-4510-A70B-C20D1D4270BF}" destId="{54C1E7ED-0E9C-42C0-9305-3452465AEECB}" srcOrd="0" destOrd="0" presId="urn:microsoft.com/office/officeart/2005/8/layout/hList1"/>
    <dgm:cxn modelId="{FDA8DB2A-D39D-450B-B634-F9D32453111C}" srcId="{E34E7D54-30F6-47BF-811B-260A554F8B2D}" destId="{0943EE12-9D58-4BAD-BC8A-2544C7B8AB26}" srcOrd="1" destOrd="0" parTransId="{C46E6FFD-19D7-4DA8-8441-0092BFA1964D}" sibTransId="{3820703C-BF19-477A-948E-67202FD03EF1}"/>
    <dgm:cxn modelId="{9636652E-3EA3-4CA9-8282-F2FBDA0DCA83}" srcId="{E34E7D54-30F6-47BF-811B-260A554F8B2D}" destId="{4F4428DE-C0B3-4692-8506-A021B22EED86}" srcOrd="2" destOrd="0" parTransId="{3B165F77-652E-40C4-8D96-72567E8E1783}" sibTransId="{95C02E4D-02DA-442B-A20F-F53DA9AA3D71}"/>
    <dgm:cxn modelId="{76AA855C-0C8D-423D-933F-F870C988BFE2}" srcId="{E34E7D54-30F6-47BF-811B-260A554F8B2D}" destId="{30EAA815-1FA9-457D-9422-95EDA185E2E5}" srcOrd="3" destOrd="0" parTransId="{ECE7C58D-1211-4FA6-AB1D-EB6AF9D058D6}" sibTransId="{B9A45A9A-F522-42E7-B31D-543B90F2465C}"/>
    <dgm:cxn modelId="{41F56741-2809-43B8-B395-4E39E353A48C}" type="presOf" srcId="{4F4428DE-C0B3-4692-8506-A021B22EED86}" destId="{EB1E5633-10D4-48DA-9996-0C78F3717B0E}" srcOrd="0" destOrd="0" presId="urn:microsoft.com/office/officeart/2005/8/layout/hList1"/>
    <dgm:cxn modelId="{9FD12A65-ECAB-4D77-B8BE-6FB19D5FECE9}" type="presOf" srcId="{E34E7D54-30F6-47BF-811B-260A554F8B2D}" destId="{80ADD0DB-06A0-4E46-9DE3-8B91F5056049}" srcOrd="0" destOrd="0" presId="urn:microsoft.com/office/officeart/2005/8/layout/hList1"/>
    <dgm:cxn modelId="{FDC04B6D-714A-4BF3-9F79-B097BF60D47D}" srcId="{4F4428DE-C0B3-4692-8506-A021B22EED86}" destId="{1BAC2902-E21C-4510-A70B-C20D1D4270BF}" srcOrd="0" destOrd="0" parTransId="{7F3F4E6B-62BE-47E9-ADF6-5814386ACD80}" sibTransId="{1A13F818-A530-42A0-A00C-F3B6A85D14EB}"/>
    <dgm:cxn modelId="{F9D11756-B79F-4D35-84EA-F284712786A1}" srcId="{30EAA815-1FA9-457D-9422-95EDA185E2E5}" destId="{5798E727-C352-48D1-B58B-002627E198BC}" srcOrd="0" destOrd="0" parTransId="{65EB1D90-9A9A-46F0-90D6-758BE4A3DE16}" sibTransId="{5ED9B2B8-4339-4495-B173-83FA5ACD9242}"/>
    <dgm:cxn modelId="{53101B79-DBAF-445B-B19B-DA011FDD7246}" type="presOf" srcId="{0943EE12-9D58-4BAD-BC8A-2544C7B8AB26}" destId="{E716AE46-DEC2-421A-938C-EF6BE2A0AD0F}" srcOrd="0" destOrd="0" presId="urn:microsoft.com/office/officeart/2005/8/layout/hList1"/>
    <dgm:cxn modelId="{0564C887-EE7E-4395-9DA4-1A0183531199}" srcId="{20FE4578-C8EA-4645-9EAC-36CE1D373857}" destId="{85306D03-9A1A-49A8-A012-2979EE9150C4}" srcOrd="0" destOrd="0" parTransId="{FFAA4FDE-E85E-49D9-9832-8A975DF07685}" sibTransId="{AB19B0BF-B93D-4886-9AEC-626DE3A8981F}"/>
    <dgm:cxn modelId="{DF70CAA0-02CD-400E-9870-7FA8615422E5}" srcId="{30EAA815-1FA9-457D-9422-95EDA185E2E5}" destId="{F32E30C5-7F43-4F5E-8252-C7039A498946}" srcOrd="1" destOrd="0" parTransId="{FE8D4267-EA12-46C1-A604-786AE8055710}" sibTransId="{53B68CF0-39AC-408C-8763-DF43B8E67DAB}"/>
    <dgm:cxn modelId="{85B645A9-DE63-4687-8D38-482056CB5B4C}" type="presOf" srcId="{5798E727-C352-48D1-B58B-002627E198BC}" destId="{4A072EA8-8FA8-4AFE-B680-58E71BF975FC}" srcOrd="0" destOrd="0" presId="urn:microsoft.com/office/officeart/2005/8/layout/hList1"/>
    <dgm:cxn modelId="{9D41E1B1-B8F3-44F7-B541-976DB30B1B12}" type="presOf" srcId="{20FE4578-C8EA-4645-9EAC-36CE1D373857}" destId="{6C044B08-79B7-40E6-BCCE-465DD23BAB9A}" srcOrd="0" destOrd="0" presId="urn:microsoft.com/office/officeart/2005/8/layout/hList1"/>
    <dgm:cxn modelId="{EAC948BB-B188-43C0-A0CF-B452A5A2390D}" type="presOf" srcId="{143B2BC4-A327-4C1B-BEBC-E0D86C62978C}" destId="{24E8D36A-21BE-4599-BB81-44590E7AB022}" srcOrd="0" destOrd="0" presId="urn:microsoft.com/office/officeart/2005/8/layout/hList1"/>
    <dgm:cxn modelId="{085F3AD2-ECAA-493C-8B1D-73E3043123CE}" type="presOf" srcId="{F32E30C5-7F43-4F5E-8252-C7039A498946}" destId="{4A072EA8-8FA8-4AFE-B680-58E71BF975FC}" srcOrd="0" destOrd="1" presId="urn:microsoft.com/office/officeart/2005/8/layout/hList1"/>
    <dgm:cxn modelId="{057989D8-B6C6-49F8-95D4-EB5152D74839}" type="presOf" srcId="{30EAA815-1FA9-457D-9422-95EDA185E2E5}" destId="{1EB8E3B7-7C47-4B1A-9FB0-0B617241E241}" srcOrd="0" destOrd="0" presId="urn:microsoft.com/office/officeart/2005/8/layout/hList1"/>
    <dgm:cxn modelId="{913E64E2-5CCD-4B5F-8B1A-E06DC146657E}" srcId="{E34E7D54-30F6-47BF-811B-260A554F8B2D}" destId="{20FE4578-C8EA-4645-9EAC-36CE1D373857}" srcOrd="0" destOrd="0" parTransId="{42E12BCC-7204-415D-945B-49127430FC9D}" sibTransId="{61009CBF-8389-4FE6-A02A-BE72E3960DC6}"/>
    <dgm:cxn modelId="{C2785402-6BE9-4A39-BF33-39A1750EED0B}" type="presParOf" srcId="{80ADD0DB-06A0-4E46-9DE3-8B91F5056049}" destId="{BBC4EC5A-0610-45D5-9108-ABA897EDD803}" srcOrd="0" destOrd="0" presId="urn:microsoft.com/office/officeart/2005/8/layout/hList1"/>
    <dgm:cxn modelId="{541ADEB7-A0B5-40BE-B33E-F37C60757333}" type="presParOf" srcId="{BBC4EC5A-0610-45D5-9108-ABA897EDD803}" destId="{6C044B08-79B7-40E6-BCCE-465DD23BAB9A}" srcOrd="0" destOrd="0" presId="urn:microsoft.com/office/officeart/2005/8/layout/hList1"/>
    <dgm:cxn modelId="{60C5281E-0965-49EC-8D2E-1E5C44FA0B91}" type="presParOf" srcId="{BBC4EC5A-0610-45D5-9108-ABA897EDD803}" destId="{2EFA2B96-C991-4208-961E-83626DCD792F}" srcOrd="1" destOrd="0" presId="urn:microsoft.com/office/officeart/2005/8/layout/hList1"/>
    <dgm:cxn modelId="{61E3D766-E759-44FC-94A2-5EE7786FD578}" type="presParOf" srcId="{80ADD0DB-06A0-4E46-9DE3-8B91F5056049}" destId="{E6DDB375-3DA6-45B9-A7B3-94DD67C28527}" srcOrd="1" destOrd="0" presId="urn:microsoft.com/office/officeart/2005/8/layout/hList1"/>
    <dgm:cxn modelId="{092AA324-93C4-461F-AC3F-D544F851007F}" type="presParOf" srcId="{80ADD0DB-06A0-4E46-9DE3-8B91F5056049}" destId="{F11DE381-CD40-49F8-9C9F-E8876C528D9F}" srcOrd="2" destOrd="0" presId="urn:microsoft.com/office/officeart/2005/8/layout/hList1"/>
    <dgm:cxn modelId="{2BDB70DE-8F30-43B3-9C8B-358B8B85EF28}" type="presParOf" srcId="{F11DE381-CD40-49F8-9C9F-E8876C528D9F}" destId="{E716AE46-DEC2-421A-938C-EF6BE2A0AD0F}" srcOrd="0" destOrd="0" presId="urn:microsoft.com/office/officeart/2005/8/layout/hList1"/>
    <dgm:cxn modelId="{8CF8AE3F-3DFD-4C37-AE7B-9716C6DABF13}" type="presParOf" srcId="{F11DE381-CD40-49F8-9C9F-E8876C528D9F}" destId="{24E8D36A-21BE-4599-BB81-44590E7AB022}" srcOrd="1" destOrd="0" presId="urn:microsoft.com/office/officeart/2005/8/layout/hList1"/>
    <dgm:cxn modelId="{A54B3EF6-B47B-4C6A-BE47-FBC7606BE3FF}" type="presParOf" srcId="{80ADD0DB-06A0-4E46-9DE3-8B91F5056049}" destId="{9F492A06-8A69-429B-A5E9-46F1DD18BAC0}" srcOrd="3" destOrd="0" presId="urn:microsoft.com/office/officeart/2005/8/layout/hList1"/>
    <dgm:cxn modelId="{E5D98F34-3E72-4E2C-98BE-E479A99FE71D}" type="presParOf" srcId="{80ADD0DB-06A0-4E46-9DE3-8B91F5056049}" destId="{5C95811E-A0A7-4D7D-BD3B-4E3D3962E949}" srcOrd="4" destOrd="0" presId="urn:microsoft.com/office/officeart/2005/8/layout/hList1"/>
    <dgm:cxn modelId="{76E3F2CB-0271-4F6B-9325-A3F3FAF3FFD6}" type="presParOf" srcId="{5C95811E-A0A7-4D7D-BD3B-4E3D3962E949}" destId="{EB1E5633-10D4-48DA-9996-0C78F3717B0E}" srcOrd="0" destOrd="0" presId="urn:microsoft.com/office/officeart/2005/8/layout/hList1"/>
    <dgm:cxn modelId="{871D28EF-621A-438B-BED8-1E69510EC400}" type="presParOf" srcId="{5C95811E-A0A7-4D7D-BD3B-4E3D3962E949}" destId="{54C1E7ED-0E9C-42C0-9305-3452465AEECB}" srcOrd="1" destOrd="0" presId="urn:microsoft.com/office/officeart/2005/8/layout/hList1"/>
    <dgm:cxn modelId="{EA5E4BF2-40BE-4815-90FA-D6BB026547D9}" type="presParOf" srcId="{80ADD0DB-06A0-4E46-9DE3-8B91F5056049}" destId="{1FC3315A-59C5-4D3D-9A4C-2D7C18B3F926}" srcOrd="5" destOrd="0" presId="urn:microsoft.com/office/officeart/2005/8/layout/hList1"/>
    <dgm:cxn modelId="{7BE38272-AFCB-4AF8-8D22-97800FADB2FE}" type="presParOf" srcId="{80ADD0DB-06A0-4E46-9DE3-8B91F5056049}" destId="{44859B9A-944C-4141-A805-D5A5A4BBFADA}" srcOrd="6" destOrd="0" presId="urn:microsoft.com/office/officeart/2005/8/layout/hList1"/>
    <dgm:cxn modelId="{C1D4E77C-67E3-4A13-8AE1-69ED93C0767C}" type="presParOf" srcId="{44859B9A-944C-4141-A805-D5A5A4BBFADA}" destId="{1EB8E3B7-7C47-4B1A-9FB0-0B617241E241}" srcOrd="0" destOrd="0" presId="urn:microsoft.com/office/officeart/2005/8/layout/hList1"/>
    <dgm:cxn modelId="{EE20FDD1-8471-48E3-8242-15A7572C358E}" type="presParOf" srcId="{44859B9A-944C-4141-A805-D5A5A4BBFADA}" destId="{4A072EA8-8FA8-4AFE-B680-58E71BF975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Spacy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1CB610AE-030A-45EA-94F0-9026884B71F1}">
      <dgm:prSet phldrT="[Text]"/>
      <dgm:spPr/>
      <dgm:t>
        <a:bodyPr/>
        <a:lstStyle/>
        <a:p>
          <a:r>
            <a:rPr lang="en-GB" dirty="0" err="1"/>
            <a:t>RoBERTA</a:t>
          </a:r>
          <a:endParaRPr lang="en-GB" dirty="0"/>
        </a:p>
      </dgm:t>
    </dgm:pt>
    <dgm:pt modelId="{13B57A35-868A-45CC-8D63-62E2D3143DF7}" type="parTrans" cxnId="{5F611E0C-4CC8-4E45-B6B3-A096C2061289}">
      <dgm:prSet/>
      <dgm:spPr/>
      <dgm:t>
        <a:bodyPr/>
        <a:lstStyle/>
        <a:p>
          <a:endParaRPr lang="en-GB"/>
        </a:p>
      </dgm:t>
    </dgm:pt>
    <dgm:pt modelId="{5C35FB9E-7A40-4C5C-80D1-665FCFFA566F}" type="sibTrans" cxnId="{5F611E0C-4CC8-4E45-B6B3-A096C2061289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FLAIR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91F6DD5C-B8C8-48DA-B35F-36E62B03B997}">
      <dgm:prSet phldrT="[Text]"/>
      <dgm:spPr/>
      <dgm:t>
        <a:bodyPr/>
        <a:lstStyle/>
        <a:p>
          <a:r>
            <a:rPr lang="en-GB" dirty="0"/>
            <a:t>Spacy-LLM</a:t>
          </a:r>
        </a:p>
      </dgm:t>
    </dgm:pt>
    <dgm:pt modelId="{8CB73E02-EB38-41A1-95E0-E26993A799BD}" type="parTrans" cxnId="{DC339C80-8C9E-41FC-AF43-DF796D196758}">
      <dgm:prSet/>
      <dgm:spPr/>
      <dgm:t>
        <a:bodyPr/>
        <a:lstStyle/>
        <a:p>
          <a:endParaRPr lang="en-GB"/>
        </a:p>
      </dgm:t>
    </dgm:pt>
    <dgm:pt modelId="{CD51C258-4A62-4CAE-8C68-629F459C43D7}" type="sibTrans" cxnId="{DC339C80-8C9E-41FC-AF43-DF796D196758}">
      <dgm:prSet/>
      <dgm:spPr/>
      <dgm:t>
        <a:bodyPr/>
        <a:lstStyle/>
        <a:p>
          <a:endParaRPr lang="en-GB"/>
        </a:p>
      </dgm:t>
    </dgm:pt>
    <dgm:pt modelId="{807AEBD1-3E9F-4EE5-B519-AA1C99197A35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D7060DF0-CAD5-4DB3-8473-7A3CA2A1FD4C}" type="parTrans" cxnId="{F3150936-48B9-43FB-A377-ABECEE59C7E8}">
      <dgm:prSet/>
      <dgm:spPr/>
      <dgm:t>
        <a:bodyPr/>
        <a:lstStyle/>
        <a:p>
          <a:endParaRPr lang="en-GB"/>
        </a:p>
      </dgm:t>
    </dgm:pt>
    <dgm:pt modelId="{E12B2E33-0CAC-4B14-ADBF-E46C3E520921}" type="sibTrans" cxnId="{F3150936-48B9-43FB-A377-ABECEE59C7E8}">
      <dgm:prSet/>
      <dgm:spPr/>
      <dgm:t>
        <a:bodyPr/>
        <a:lstStyle/>
        <a:p>
          <a:endParaRPr lang="en-GB"/>
        </a:p>
      </dgm:t>
    </dgm:pt>
    <dgm:pt modelId="{03A1CC8F-E319-420D-8F2D-FA2944E5B94F}">
      <dgm:prSet phldrT="[Text]"/>
      <dgm:spPr/>
      <dgm:t>
        <a:bodyPr/>
        <a:lstStyle/>
        <a:p>
          <a:r>
            <a:rPr lang="en-GB" dirty="0"/>
            <a:t>SRE</a:t>
          </a:r>
        </a:p>
      </dgm:t>
    </dgm:pt>
    <dgm:pt modelId="{54B8AC2A-777E-46B7-8625-A9116DDB3C67}" type="parTrans" cxnId="{EAC77DD6-C082-4B25-9868-96F5009A168E}">
      <dgm:prSet/>
      <dgm:spPr/>
      <dgm:t>
        <a:bodyPr/>
        <a:lstStyle/>
        <a:p>
          <a:endParaRPr lang="en-GB"/>
        </a:p>
      </dgm:t>
    </dgm:pt>
    <dgm:pt modelId="{C8C6BFA4-F435-44DA-B791-12D89BD03D35}" type="sibTrans" cxnId="{EAC77DD6-C082-4B25-9868-96F5009A168E}">
      <dgm:prSet/>
      <dgm:spPr/>
      <dgm:t>
        <a:bodyPr/>
        <a:lstStyle/>
        <a:p>
          <a:endParaRPr lang="en-GB"/>
        </a:p>
      </dgm:t>
    </dgm:pt>
    <dgm:pt modelId="{035F86A0-E998-43B5-A67A-3B1D3EF64DF4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1E30FA8-F886-4021-A251-4F66CBD084C3}" type="parTrans" cxnId="{894C3D14-E9A2-4081-93D0-9C4DAE18397A}">
      <dgm:prSet/>
      <dgm:spPr/>
    </dgm:pt>
    <dgm:pt modelId="{2A58B5B7-3A8A-4BEE-A5B5-0BC9AE516CAF}" type="sibTrans" cxnId="{894C3D14-E9A2-4081-93D0-9C4DAE18397A}">
      <dgm:prSet/>
      <dgm:spPr/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5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6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5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6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5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6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  <dgm:pt modelId="{D8041A1D-842A-4E89-B07C-C4D330713B52}" type="pres">
      <dgm:prSet presAssocID="{21662697-9C85-429B-BBC3-0FE8BD800BAB}" presName="sibSpaceTwo" presStyleCnt="0"/>
      <dgm:spPr/>
    </dgm:pt>
    <dgm:pt modelId="{BB5073B0-4A65-4494-9D53-14919009BFDA}" type="pres">
      <dgm:prSet presAssocID="{1CB610AE-030A-45EA-94F0-9026884B71F1}" presName="vertTwo" presStyleCnt="0"/>
      <dgm:spPr/>
    </dgm:pt>
    <dgm:pt modelId="{A96D00ED-0D69-4DC5-BFC1-DE38EF19E7C6}" type="pres">
      <dgm:prSet presAssocID="{1CB610AE-030A-45EA-94F0-9026884B71F1}" presName="txTwo" presStyleLbl="node2" presStyleIdx="3" presStyleCnt="5">
        <dgm:presLayoutVars>
          <dgm:chPref val="3"/>
        </dgm:presLayoutVars>
      </dgm:prSet>
      <dgm:spPr/>
    </dgm:pt>
    <dgm:pt modelId="{BB5EA074-CB29-4913-9C8D-5AE843BF5905}" type="pres">
      <dgm:prSet presAssocID="{1CB610AE-030A-45EA-94F0-9026884B71F1}" presName="parTransTwo" presStyleCnt="0"/>
      <dgm:spPr/>
    </dgm:pt>
    <dgm:pt modelId="{72BD9D71-A2F1-47A6-8796-6EEB9B5F91B0}" type="pres">
      <dgm:prSet presAssocID="{1CB610AE-030A-45EA-94F0-9026884B71F1}" presName="horzTwo" presStyleCnt="0"/>
      <dgm:spPr/>
    </dgm:pt>
    <dgm:pt modelId="{57E73E0F-DE27-4422-91FB-64DED7C61DD9}" type="pres">
      <dgm:prSet presAssocID="{035F86A0-E998-43B5-A67A-3B1D3EF64DF4}" presName="vertThree" presStyleCnt="0"/>
      <dgm:spPr/>
    </dgm:pt>
    <dgm:pt modelId="{235E674B-CBE9-4205-9F64-A122009A4CF3}" type="pres">
      <dgm:prSet presAssocID="{035F86A0-E998-43B5-A67A-3B1D3EF64DF4}" presName="txThree" presStyleLbl="node3" presStyleIdx="3" presStyleCnt="6">
        <dgm:presLayoutVars>
          <dgm:chPref val="3"/>
        </dgm:presLayoutVars>
      </dgm:prSet>
      <dgm:spPr/>
    </dgm:pt>
    <dgm:pt modelId="{DB3A2469-E9FE-4820-A506-AFAA3CF088BF}" type="pres">
      <dgm:prSet presAssocID="{035F86A0-E998-43B5-A67A-3B1D3EF64DF4}" presName="horzThree" presStyleCnt="0"/>
      <dgm:spPr/>
    </dgm:pt>
    <dgm:pt modelId="{303C32B8-EFAB-4662-9582-9CC0745E1097}" type="pres">
      <dgm:prSet presAssocID="{5C35FB9E-7A40-4C5C-80D1-665FCFFA566F}" presName="sibSpaceTwo" presStyleCnt="0"/>
      <dgm:spPr/>
    </dgm:pt>
    <dgm:pt modelId="{64D3F13B-52B6-4CDB-A46C-F9F8AC33B9FC}" type="pres">
      <dgm:prSet presAssocID="{91F6DD5C-B8C8-48DA-B35F-36E62B03B997}" presName="vertTwo" presStyleCnt="0"/>
      <dgm:spPr/>
    </dgm:pt>
    <dgm:pt modelId="{AC86EF4A-C4D1-4947-BA6B-1E4DB6D6AF5E}" type="pres">
      <dgm:prSet presAssocID="{91F6DD5C-B8C8-48DA-B35F-36E62B03B997}" presName="txTwo" presStyleLbl="node2" presStyleIdx="4" presStyleCnt="5">
        <dgm:presLayoutVars>
          <dgm:chPref val="3"/>
        </dgm:presLayoutVars>
      </dgm:prSet>
      <dgm:spPr/>
    </dgm:pt>
    <dgm:pt modelId="{9EA4E829-1F61-414A-9886-973B5C8DEA5A}" type="pres">
      <dgm:prSet presAssocID="{91F6DD5C-B8C8-48DA-B35F-36E62B03B997}" presName="parTransTwo" presStyleCnt="0"/>
      <dgm:spPr/>
    </dgm:pt>
    <dgm:pt modelId="{2F03E529-FD6D-4012-AC8E-0785C9A58CB1}" type="pres">
      <dgm:prSet presAssocID="{91F6DD5C-B8C8-48DA-B35F-36E62B03B997}" presName="horzTwo" presStyleCnt="0"/>
      <dgm:spPr/>
    </dgm:pt>
    <dgm:pt modelId="{751B2518-1D37-4D2B-A54E-53D1FEEBD108}" type="pres">
      <dgm:prSet presAssocID="{807AEBD1-3E9F-4EE5-B519-AA1C99197A35}" presName="vertThree" presStyleCnt="0"/>
      <dgm:spPr/>
    </dgm:pt>
    <dgm:pt modelId="{93A90C06-6BE0-4C06-8D03-917281DD7D57}" type="pres">
      <dgm:prSet presAssocID="{807AEBD1-3E9F-4EE5-B519-AA1C99197A35}" presName="txThree" presStyleLbl="node3" presStyleIdx="4" presStyleCnt="6">
        <dgm:presLayoutVars>
          <dgm:chPref val="3"/>
        </dgm:presLayoutVars>
      </dgm:prSet>
      <dgm:spPr/>
    </dgm:pt>
    <dgm:pt modelId="{C8B0A4DE-377C-4CA6-818A-8A45A46E0C36}" type="pres">
      <dgm:prSet presAssocID="{807AEBD1-3E9F-4EE5-B519-AA1C99197A35}" presName="horzThree" presStyleCnt="0"/>
      <dgm:spPr/>
    </dgm:pt>
    <dgm:pt modelId="{5348D336-9D0B-46AF-8EC5-E27A4A841C64}" type="pres">
      <dgm:prSet presAssocID="{E12B2E33-0CAC-4B14-ADBF-E46C3E520921}" presName="sibSpaceThree" presStyleCnt="0"/>
      <dgm:spPr/>
    </dgm:pt>
    <dgm:pt modelId="{AC412CBB-5E20-4730-9B9D-CFC648D42DFE}" type="pres">
      <dgm:prSet presAssocID="{03A1CC8F-E319-420D-8F2D-FA2944E5B94F}" presName="vertThree" presStyleCnt="0"/>
      <dgm:spPr/>
    </dgm:pt>
    <dgm:pt modelId="{FF9800A6-16A3-419F-9737-4BDCAA9F300B}" type="pres">
      <dgm:prSet presAssocID="{03A1CC8F-E319-420D-8F2D-FA2944E5B94F}" presName="txThree" presStyleLbl="node3" presStyleIdx="5" presStyleCnt="6">
        <dgm:presLayoutVars>
          <dgm:chPref val="3"/>
        </dgm:presLayoutVars>
      </dgm:prSet>
      <dgm:spPr/>
    </dgm:pt>
    <dgm:pt modelId="{3602F62D-3D39-485A-BBF3-30575F0C80DF}" type="pres">
      <dgm:prSet presAssocID="{03A1CC8F-E319-420D-8F2D-FA2944E5B94F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5F611E0C-4CC8-4E45-B6B3-A096C2061289}" srcId="{EEADFCE4-2AB9-446E-B926-0E4D4E5EAB8E}" destId="{1CB610AE-030A-45EA-94F0-9026884B71F1}" srcOrd="3" destOrd="0" parTransId="{13B57A35-868A-45CC-8D63-62E2D3143DF7}" sibTransId="{5C35FB9E-7A40-4C5C-80D1-665FCFFA566F}"/>
    <dgm:cxn modelId="{894C3D14-E9A2-4081-93D0-9C4DAE18397A}" srcId="{1CB610AE-030A-45EA-94F0-9026884B71F1}" destId="{035F86A0-E998-43B5-A67A-3B1D3EF64DF4}" srcOrd="0" destOrd="0" parTransId="{61E30FA8-F886-4021-A251-4F66CBD084C3}" sibTransId="{2A58B5B7-3A8A-4BEE-A5B5-0BC9AE516CAF}"/>
    <dgm:cxn modelId="{9FF7A615-159A-480C-B99B-0015E3FD5533}" type="presOf" srcId="{035F86A0-E998-43B5-A67A-3B1D3EF64DF4}" destId="{235E674B-CBE9-4205-9F64-A122009A4CF3}" srcOrd="0" destOrd="0" presId="urn:microsoft.com/office/officeart/2005/8/layout/architecture"/>
    <dgm:cxn modelId="{5C85C818-5168-4FD1-A78F-A9707B182FD2}" type="presOf" srcId="{1CB610AE-030A-45EA-94F0-9026884B71F1}" destId="{A96D00ED-0D69-4DC5-BFC1-DE38EF19E7C6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F3150936-48B9-43FB-A377-ABECEE59C7E8}" srcId="{91F6DD5C-B8C8-48DA-B35F-36E62B03B997}" destId="{807AEBD1-3E9F-4EE5-B519-AA1C99197A35}" srcOrd="0" destOrd="0" parTransId="{D7060DF0-CAD5-4DB3-8473-7A3CA2A1FD4C}" sibTransId="{E12B2E33-0CAC-4B14-ADBF-E46C3E520921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F3AC293C-1992-480B-BFA3-D41421F48946}" type="presOf" srcId="{807AEBD1-3E9F-4EE5-B519-AA1C99197A35}" destId="{93A90C06-6BE0-4C06-8D03-917281DD7D57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84196B52-3EAC-4AEB-B735-DA9A5DA37474}" type="presOf" srcId="{91F6DD5C-B8C8-48DA-B35F-36E62B03B997}" destId="{AC86EF4A-C4D1-4947-BA6B-1E4DB6D6AF5E}" srcOrd="0" destOrd="0" presId="urn:microsoft.com/office/officeart/2005/8/layout/architecture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DC339C80-8C9E-41FC-AF43-DF796D196758}" srcId="{EEADFCE4-2AB9-446E-B926-0E4D4E5EAB8E}" destId="{91F6DD5C-B8C8-48DA-B35F-36E62B03B997}" srcOrd="4" destOrd="0" parTransId="{8CB73E02-EB38-41A1-95E0-E26993A799BD}" sibTransId="{CD51C258-4A62-4CAE-8C68-629F459C43D7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EAC77DD6-C082-4B25-9868-96F5009A168E}" srcId="{91F6DD5C-B8C8-48DA-B35F-36E62B03B997}" destId="{03A1CC8F-E319-420D-8F2D-FA2944E5B94F}" srcOrd="1" destOrd="0" parTransId="{54B8AC2A-777E-46B7-8625-A9116DDB3C67}" sibTransId="{C8C6BFA4-F435-44DA-B791-12D89BD03D35}"/>
    <dgm:cxn modelId="{2622FAE1-8407-4E5D-949C-7B2921A28427}" type="presOf" srcId="{03A1CC8F-E319-420D-8F2D-FA2944E5B94F}" destId="{FF9800A6-16A3-419F-9737-4BDCAA9F300B}" srcOrd="0" destOrd="0" presId="urn:microsoft.com/office/officeart/2005/8/layout/architecture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  <dgm:cxn modelId="{69BE21B7-78AE-4302-A5B5-925EAD5348EE}" type="presParOf" srcId="{64E76551-6BF7-4FF0-B818-CCD53721E941}" destId="{D8041A1D-842A-4E89-B07C-C4D330713B52}" srcOrd="5" destOrd="0" presId="urn:microsoft.com/office/officeart/2005/8/layout/architecture"/>
    <dgm:cxn modelId="{A6611B42-6E74-4199-ACBF-07F54FF2FC96}" type="presParOf" srcId="{64E76551-6BF7-4FF0-B818-CCD53721E941}" destId="{BB5073B0-4A65-4494-9D53-14919009BFDA}" srcOrd="6" destOrd="0" presId="urn:microsoft.com/office/officeart/2005/8/layout/architecture"/>
    <dgm:cxn modelId="{51342F43-9CB4-4EE1-B3CC-A57609F77D65}" type="presParOf" srcId="{BB5073B0-4A65-4494-9D53-14919009BFDA}" destId="{A96D00ED-0D69-4DC5-BFC1-DE38EF19E7C6}" srcOrd="0" destOrd="0" presId="urn:microsoft.com/office/officeart/2005/8/layout/architecture"/>
    <dgm:cxn modelId="{FF3DAC7D-198A-4136-80E5-1C7270C219B4}" type="presParOf" srcId="{BB5073B0-4A65-4494-9D53-14919009BFDA}" destId="{BB5EA074-CB29-4913-9C8D-5AE843BF5905}" srcOrd="1" destOrd="0" presId="urn:microsoft.com/office/officeart/2005/8/layout/architecture"/>
    <dgm:cxn modelId="{EA806EA0-28A0-4DD4-A706-870E59D3DBA2}" type="presParOf" srcId="{BB5073B0-4A65-4494-9D53-14919009BFDA}" destId="{72BD9D71-A2F1-47A6-8796-6EEB9B5F91B0}" srcOrd="2" destOrd="0" presId="urn:microsoft.com/office/officeart/2005/8/layout/architecture"/>
    <dgm:cxn modelId="{D7ADB271-8797-4499-9F11-3471BE4BFDF7}" type="presParOf" srcId="{72BD9D71-A2F1-47A6-8796-6EEB9B5F91B0}" destId="{57E73E0F-DE27-4422-91FB-64DED7C61DD9}" srcOrd="0" destOrd="0" presId="urn:microsoft.com/office/officeart/2005/8/layout/architecture"/>
    <dgm:cxn modelId="{55B05B20-63CA-4614-B8F6-6AC8231B48D3}" type="presParOf" srcId="{57E73E0F-DE27-4422-91FB-64DED7C61DD9}" destId="{235E674B-CBE9-4205-9F64-A122009A4CF3}" srcOrd="0" destOrd="0" presId="urn:microsoft.com/office/officeart/2005/8/layout/architecture"/>
    <dgm:cxn modelId="{66F1ECD4-AED8-4C36-BE03-EB30EFBB1E58}" type="presParOf" srcId="{57E73E0F-DE27-4422-91FB-64DED7C61DD9}" destId="{DB3A2469-E9FE-4820-A506-AFAA3CF088BF}" srcOrd="1" destOrd="0" presId="urn:microsoft.com/office/officeart/2005/8/layout/architecture"/>
    <dgm:cxn modelId="{3AB31F56-B974-4191-8F5B-F9F17EC0411D}" type="presParOf" srcId="{64E76551-6BF7-4FF0-B818-CCD53721E941}" destId="{303C32B8-EFAB-4662-9582-9CC0745E1097}" srcOrd="7" destOrd="0" presId="urn:microsoft.com/office/officeart/2005/8/layout/architecture"/>
    <dgm:cxn modelId="{F77A2E3E-6605-4548-AE25-53CE0FEC5024}" type="presParOf" srcId="{64E76551-6BF7-4FF0-B818-CCD53721E941}" destId="{64D3F13B-52B6-4CDB-A46C-F9F8AC33B9FC}" srcOrd="8" destOrd="0" presId="urn:microsoft.com/office/officeart/2005/8/layout/architecture"/>
    <dgm:cxn modelId="{8745F74B-50A0-4A1A-A731-AB3F5E64287A}" type="presParOf" srcId="{64D3F13B-52B6-4CDB-A46C-F9F8AC33B9FC}" destId="{AC86EF4A-C4D1-4947-BA6B-1E4DB6D6AF5E}" srcOrd="0" destOrd="0" presId="urn:microsoft.com/office/officeart/2005/8/layout/architecture"/>
    <dgm:cxn modelId="{52FA16DD-B238-4947-8CCF-98D99C85726E}" type="presParOf" srcId="{64D3F13B-52B6-4CDB-A46C-F9F8AC33B9FC}" destId="{9EA4E829-1F61-414A-9886-973B5C8DEA5A}" srcOrd="1" destOrd="0" presId="urn:microsoft.com/office/officeart/2005/8/layout/architecture"/>
    <dgm:cxn modelId="{39AA3B9D-89FE-4CB8-B6AC-620AAEA7F005}" type="presParOf" srcId="{64D3F13B-52B6-4CDB-A46C-F9F8AC33B9FC}" destId="{2F03E529-FD6D-4012-AC8E-0785C9A58CB1}" srcOrd="2" destOrd="0" presId="urn:microsoft.com/office/officeart/2005/8/layout/architecture"/>
    <dgm:cxn modelId="{E3FEC33D-F7AD-42FC-8AF9-2FECD75C8EDB}" type="presParOf" srcId="{2F03E529-FD6D-4012-AC8E-0785C9A58CB1}" destId="{751B2518-1D37-4D2B-A54E-53D1FEEBD108}" srcOrd="0" destOrd="0" presId="urn:microsoft.com/office/officeart/2005/8/layout/architecture"/>
    <dgm:cxn modelId="{C5D08E5A-E783-45FA-9586-0A7756AFF414}" type="presParOf" srcId="{751B2518-1D37-4D2B-A54E-53D1FEEBD108}" destId="{93A90C06-6BE0-4C06-8D03-917281DD7D57}" srcOrd="0" destOrd="0" presId="urn:microsoft.com/office/officeart/2005/8/layout/architecture"/>
    <dgm:cxn modelId="{9693D424-C127-4845-BD34-F89206D6F185}" type="presParOf" srcId="{751B2518-1D37-4D2B-A54E-53D1FEEBD108}" destId="{C8B0A4DE-377C-4CA6-818A-8A45A46E0C36}" srcOrd="1" destOrd="0" presId="urn:microsoft.com/office/officeart/2005/8/layout/architecture"/>
    <dgm:cxn modelId="{C25B3205-3D40-47E2-AD37-58C38EAA5EC5}" type="presParOf" srcId="{2F03E529-FD6D-4012-AC8E-0785C9A58CB1}" destId="{5348D336-9D0B-46AF-8EC5-E27A4A841C64}" srcOrd="1" destOrd="0" presId="urn:microsoft.com/office/officeart/2005/8/layout/architecture"/>
    <dgm:cxn modelId="{1EEEBC77-CD6F-4FE7-9D6A-FA0684011EF5}" type="presParOf" srcId="{2F03E529-FD6D-4012-AC8E-0785C9A58CB1}" destId="{AC412CBB-5E20-4730-9B9D-CFC648D42DFE}" srcOrd="2" destOrd="0" presId="urn:microsoft.com/office/officeart/2005/8/layout/architecture"/>
    <dgm:cxn modelId="{C9EEE361-2C27-453E-A7C9-AB138BA2F50E}" type="presParOf" srcId="{AC412CBB-5E20-4730-9B9D-CFC648D42DFE}" destId="{FF9800A6-16A3-419F-9737-4BDCAA9F300B}" srcOrd="0" destOrd="0" presId="urn:microsoft.com/office/officeart/2005/8/layout/architecture"/>
    <dgm:cxn modelId="{8115B1DC-8AC1-4722-9822-BA66906A7BD5}" type="presParOf" srcId="{AC412CBB-5E20-4730-9B9D-CFC648D42DFE}" destId="{3602F62D-3D39-485A-BBF3-30575F0C80D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B11D57-CD12-40B4-AE54-0537D2793F9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C89E2FA-6C66-40D9-ACE6-DFBD18F4C69B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A2AADE16-A05C-4694-A0BD-3930B13012BF}" type="parTrans" cxnId="{8D125398-3955-45EC-BE25-BCC7D9CDD35D}">
      <dgm:prSet/>
      <dgm:spPr/>
      <dgm:t>
        <a:bodyPr/>
        <a:lstStyle/>
        <a:p>
          <a:endParaRPr lang="en-GB"/>
        </a:p>
      </dgm:t>
    </dgm:pt>
    <dgm:pt modelId="{73BF3A6C-75AD-42D4-9A25-531D054F955D}" type="sibTrans" cxnId="{8D125398-3955-45EC-BE25-BCC7D9CDD35D}">
      <dgm:prSet/>
      <dgm:spPr/>
      <dgm:t>
        <a:bodyPr/>
        <a:lstStyle/>
        <a:p>
          <a:endParaRPr lang="en-GB"/>
        </a:p>
      </dgm:t>
    </dgm:pt>
    <dgm:pt modelId="{E0E87299-ECFA-4892-AD46-6331D3F4849E}" type="asst">
      <dgm:prSet phldrT="[Text]"/>
      <dgm:spPr/>
      <dgm:t>
        <a:bodyPr/>
        <a:lstStyle/>
        <a:p>
          <a:r>
            <a:rPr lang="en-GB" dirty="0" err="1"/>
            <a:t>DeFanging</a:t>
          </a:r>
          <a:endParaRPr lang="en-GB" dirty="0"/>
        </a:p>
      </dgm:t>
    </dgm:pt>
    <dgm:pt modelId="{315788E1-B5B7-42A0-ACCE-3133AD194ABA}" type="parTrans" cxnId="{1AE8B5C7-E720-4B3E-BD37-28496796D872}">
      <dgm:prSet/>
      <dgm:spPr/>
      <dgm:t>
        <a:bodyPr/>
        <a:lstStyle/>
        <a:p>
          <a:endParaRPr lang="en-GB"/>
        </a:p>
      </dgm:t>
    </dgm:pt>
    <dgm:pt modelId="{F8EA00E6-826D-413D-8A82-082E6E67EBD5}" type="sibTrans" cxnId="{1AE8B5C7-E720-4B3E-BD37-28496796D872}">
      <dgm:prSet/>
      <dgm:spPr/>
      <dgm:t>
        <a:bodyPr/>
        <a:lstStyle/>
        <a:p>
          <a:endParaRPr lang="en-GB"/>
        </a:p>
      </dgm:t>
    </dgm:pt>
    <dgm:pt modelId="{590CE2B9-1324-43EF-99D2-5A9ADED771E3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908179EE-8DEC-4F80-8CF1-DB36CDB5705E}" type="parTrans" cxnId="{3A7DD21A-42EC-495E-8BDA-45C1F14276A4}">
      <dgm:prSet/>
      <dgm:spPr/>
      <dgm:t>
        <a:bodyPr/>
        <a:lstStyle/>
        <a:p>
          <a:endParaRPr lang="en-GB"/>
        </a:p>
      </dgm:t>
    </dgm:pt>
    <dgm:pt modelId="{DC52B917-E8C9-41A4-96B2-26AF1E70920D}" type="sibTrans" cxnId="{3A7DD21A-42EC-495E-8BDA-45C1F14276A4}">
      <dgm:prSet/>
      <dgm:spPr/>
      <dgm:t>
        <a:bodyPr/>
        <a:lstStyle/>
        <a:p>
          <a:endParaRPr lang="en-GB"/>
        </a:p>
      </dgm:t>
    </dgm:pt>
    <dgm:pt modelId="{DCB8AEDB-E190-4365-8BD4-D9615B975CAE}">
      <dgm:prSet phldrT="[Text]"/>
      <dgm:spPr/>
      <dgm:t>
        <a:bodyPr/>
        <a:lstStyle/>
        <a:p>
          <a:r>
            <a:rPr lang="en-GB" dirty="0"/>
            <a:t>Spacy/Flair</a:t>
          </a:r>
        </a:p>
      </dgm:t>
    </dgm:pt>
    <dgm:pt modelId="{94C8529A-D841-4436-8683-12B4A624571A}" type="parTrans" cxnId="{AA90BF60-1B25-473A-AD9A-214A330CC802}">
      <dgm:prSet/>
      <dgm:spPr/>
      <dgm:t>
        <a:bodyPr/>
        <a:lstStyle/>
        <a:p>
          <a:endParaRPr lang="en-GB"/>
        </a:p>
      </dgm:t>
    </dgm:pt>
    <dgm:pt modelId="{BEB91F7E-E1E5-4CD7-99AF-3B7C456925E8}" type="sibTrans" cxnId="{AA90BF60-1B25-473A-AD9A-214A330CC802}">
      <dgm:prSet/>
      <dgm:spPr/>
      <dgm:t>
        <a:bodyPr/>
        <a:lstStyle/>
        <a:p>
          <a:endParaRPr lang="en-GB"/>
        </a:p>
      </dgm:t>
    </dgm:pt>
    <dgm:pt modelId="{CA16FBBD-43E7-4306-ADED-B93E144ECFF0}">
      <dgm:prSet phldrT="[Text]"/>
      <dgm:spPr/>
      <dgm:t>
        <a:bodyPr/>
        <a:lstStyle/>
        <a:p>
          <a:r>
            <a:rPr lang="en-GB" dirty="0"/>
            <a:t>Roberta</a:t>
          </a:r>
        </a:p>
      </dgm:t>
    </dgm:pt>
    <dgm:pt modelId="{ADAE8095-4692-43D4-85A5-4213397BD6A3}" type="parTrans" cxnId="{B3EDD33F-5B61-4EBC-88E9-DC748522F94A}">
      <dgm:prSet/>
      <dgm:spPr/>
      <dgm:t>
        <a:bodyPr/>
        <a:lstStyle/>
        <a:p>
          <a:endParaRPr lang="en-GB"/>
        </a:p>
      </dgm:t>
    </dgm:pt>
    <dgm:pt modelId="{516E04F6-EC80-46C3-8EDD-16E9F6C7CD3F}" type="sibTrans" cxnId="{B3EDD33F-5B61-4EBC-88E9-DC748522F94A}">
      <dgm:prSet/>
      <dgm:spPr/>
      <dgm:t>
        <a:bodyPr/>
        <a:lstStyle/>
        <a:p>
          <a:endParaRPr lang="en-GB"/>
        </a:p>
      </dgm:t>
    </dgm:pt>
    <dgm:pt modelId="{88254FD0-E7F8-44F9-B3BA-2B885B9F3747}">
      <dgm:prSet phldrT="[Text]"/>
      <dgm:spPr/>
      <dgm:t>
        <a:bodyPr/>
        <a:lstStyle/>
        <a:p>
          <a:r>
            <a:rPr lang="en-GB" dirty="0"/>
            <a:t>LLM</a:t>
          </a:r>
        </a:p>
      </dgm:t>
    </dgm:pt>
    <dgm:pt modelId="{B751E0C4-C024-4E25-9EAB-A5CEAC0880B8}" type="parTrans" cxnId="{55D73411-72C2-4505-858F-76633994AF2E}">
      <dgm:prSet/>
      <dgm:spPr/>
      <dgm:t>
        <a:bodyPr/>
        <a:lstStyle/>
        <a:p>
          <a:endParaRPr lang="en-GB"/>
        </a:p>
      </dgm:t>
    </dgm:pt>
    <dgm:pt modelId="{0D1A734E-4AA1-460A-88A9-A7BC10AE74A3}" type="sibTrans" cxnId="{55D73411-72C2-4505-858F-76633994AF2E}">
      <dgm:prSet/>
      <dgm:spPr/>
      <dgm:t>
        <a:bodyPr/>
        <a:lstStyle/>
        <a:p>
          <a:endParaRPr lang="en-GB"/>
        </a:p>
      </dgm:t>
    </dgm:pt>
    <dgm:pt modelId="{D27363E5-2AA4-41E9-BD17-D04E272E47ED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1B62150F-EF00-48A2-9D0B-93E4B4D472FA}" type="parTrans" cxnId="{60FBE1F5-B8D4-4005-80BA-07B233772807}">
      <dgm:prSet/>
      <dgm:spPr/>
      <dgm:t>
        <a:bodyPr/>
        <a:lstStyle/>
        <a:p>
          <a:endParaRPr lang="en-GB"/>
        </a:p>
      </dgm:t>
    </dgm:pt>
    <dgm:pt modelId="{89EF6FF0-6342-4619-81A0-E255398ACCBF}" type="sibTrans" cxnId="{60FBE1F5-B8D4-4005-80BA-07B233772807}">
      <dgm:prSet/>
      <dgm:spPr/>
      <dgm:t>
        <a:bodyPr/>
        <a:lstStyle/>
        <a:p>
          <a:endParaRPr lang="en-GB"/>
        </a:p>
      </dgm:t>
    </dgm:pt>
    <dgm:pt modelId="{6D00F124-BE66-4036-9CE8-13A9ACDE5E51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5AEF4C13-654C-408E-8431-A16996FB1610}" type="parTrans" cxnId="{8645BEBD-8FA7-414C-B2F9-E8FB9A1D5F72}">
      <dgm:prSet/>
      <dgm:spPr/>
      <dgm:t>
        <a:bodyPr/>
        <a:lstStyle/>
        <a:p>
          <a:endParaRPr lang="en-GB"/>
        </a:p>
      </dgm:t>
    </dgm:pt>
    <dgm:pt modelId="{09731F4A-ACB2-4F07-8FA0-4DC8B476B60D}" type="sibTrans" cxnId="{8645BEBD-8FA7-414C-B2F9-E8FB9A1D5F72}">
      <dgm:prSet/>
      <dgm:spPr/>
      <dgm:t>
        <a:bodyPr/>
        <a:lstStyle/>
        <a:p>
          <a:endParaRPr lang="en-GB"/>
        </a:p>
      </dgm:t>
    </dgm:pt>
    <dgm:pt modelId="{384A4A09-9DE7-4150-9B06-A28F01FBAB6B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E6C7060A-9BC4-48C0-83C9-468D34EE2FA2}" type="parTrans" cxnId="{EF4ED385-D767-48B4-8A0F-2264EFD09437}">
      <dgm:prSet/>
      <dgm:spPr/>
      <dgm:t>
        <a:bodyPr/>
        <a:lstStyle/>
        <a:p>
          <a:endParaRPr lang="en-GB"/>
        </a:p>
      </dgm:t>
    </dgm:pt>
    <dgm:pt modelId="{40CF86EB-6AB7-4F34-8D41-42AD10D75389}" type="sibTrans" cxnId="{EF4ED385-D767-48B4-8A0F-2264EFD09437}">
      <dgm:prSet/>
      <dgm:spPr/>
      <dgm:t>
        <a:bodyPr/>
        <a:lstStyle/>
        <a:p>
          <a:endParaRPr lang="en-GB"/>
        </a:p>
      </dgm:t>
    </dgm:pt>
    <dgm:pt modelId="{75175520-5175-44B4-B9CF-72595DA795E6}">
      <dgm:prSet phldrT="[Text]"/>
      <dgm:spPr/>
      <dgm:t>
        <a:bodyPr/>
        <a:lstStyle/>
        <a:p>
          <a:r>
            <a:rPr lang="en-GB" dirty="0"/>
            <a:t>STIX SDO</a:t>
          </a:r>
        </a:p>
      </dgm:t>
    </dgm:pt>
    <dgm:pt modelId="{230A9232-305B-4EF0-8894-3C8B6F391CE0}" type="parTrans" cxnId="{AD610F91-3D51-489F-95AE-1F0C2925748D}">
      <dgm:prSet/>
      <dgm:spPr/>
      <dgm:t>
        <a:bodyPr/>
        <a:lstStyle/>
        <a:p>
          <a:endParaRPr lang="en-GB"/>
        </a:p>
      </dgm:t>
    </dgm:pt>
    <dgm:pt modelId="{FBAEAE3C-0AEB-448B-B559-DEA2A1ECFD39}" type="sibTrans" cxnId="{AD610F91-3D51-489F-95AE-1F0C2925748D}">
      <dgm:prSet/>
      <dgm:spPr/>
      <dgm:t>
        <a:bodyPr/>
        <a:lstStyle/>
        <a:p>
          <a:endParaRPr lang="en-GB"/>
        </a:p>
      </dgm:t>
    </dgm:pt>
    <dgm:pt modelId="{100FA5D0-5B53-4B5D-B124-59F7BAEBBE0E}">
      <dgm:prSet phldrT="[Text]"/>
      <dgm:spPr/>
      <dgm:t>
        <a:bodyPr/>
        <a:lstStyle/>
        <a:p>
          <a:r>
            <a:rPr lang="en-GB" dirty="0"/>
            <a:t>STIX SRE</a:t>
          </a:r>
        </a:p>
      </dgm:t>
    </dgm:pt>
    <dgm:pt modelId="{5D685A63-35F6-4B73-B404-AFFCDB21A9E2}" type="parTrans" cxnId="{677B7815-511D-4CA4-810B-DC70BCE57262}">
      <dgm:prSet/>
      <dgm:spPr/>
      <dgm:t>
        <a:bodyPr/>
        <a:lstStyle/>
        <a:p>
          <a:endParaRPr lang="en-GB"/>
        </a:p>
      </dgm:t>
    </dgm:pt>
    <dgm:pt modelId="{404BBD35-429D-4BB9-9BAD-648083FDD588}" type="sibTrans" cxnId="{677B7815-511D-4CA4-810B-DC70BCE57262}">
      <dgm:prSet/>
      <dgm:spPr/>
      <dgm:t>
        <a:bodyPr/>
        <a:lstStyle/>
        <a:p>
          <a:endParaRPr lang="en-GB"/>
        </a:p>
      </dgm:t>
    </dgm:pt>
    <dgm:pt modelId="{82FC6462-F2B3-48CE-B379-B57A5EF0E96B}" type="pres">
      <dgm:prSet presAssocID="{4FB11D57-CD12-40B4-AE54-0537D2793F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FC5F6B-EB75-4DB2-A7A2-4E99832AC558}" type="pres">
      <dgm:prSet presAssocID="{CC89E2FA-6C66-40D9-ACE6-DFBD18F4C69B}" presName="hierRoot1" presStyleCnt="0">
        <dgm:presLayoutVars>
          <dgm:hierBranch val="init"/>
        </dgm:presLayoutVars>
      </dgm:prSet>
      <dgm:spPr/>
    </dgm:pt>
    <dgm:pt modelId="{D1DADF1E-92A7-475E-AB9A-1B487451FB16}" type="pres">
      <dgm:prSet presAssocID="{CC89E2FA-6C66-40D9-ACE6-DFBD18F4C69B}" presName="rootComposite1" presStyleCnt="0"/>
      <dgm:spPr/>
    </dgm:pt>
    <dgm:pt modelId="{881FCAA7-B432-41A1-A76E-7B9F4A159A68}" type="pres">
      <dgm:prSet presAssocID="{CC89E2FA-6C66-40D9-ACE6-DFBD18F4C69B}" presName="rootText1" presStyleLbl="node0" presStyleIdx="0" presStyleCnt="1">
        <dgm:presLayoutVars>
          <dgm:chPref val="3"/>
        </dgm:presLayoutVars>
      </dgm:prSet>
      <dgm:spPr/>
    </dgm:pt>
    <dgm:pt modelId="{A470130C-A81F-47A2-AB0B-4EE1121F198E}" type="pres">
      <dgm:prSet presAssocID="{CC89E2FA-6C66-40D9-ACE6-DFBD18F4C69B}" presName="rootConnector1" presStyleLbl="node1" presStyleIdx="0" presStyleCnt="0"/>
      <dgm:spPr/>
    </dgm:pt>
    <dgm:pt modelId="{3F5772C5-EEE2-439A-86D1-074059241DA2}" type="pres">
      <dgm:prSet presAssocID="{CC89E2FA-6C66-40D9-ACE6-DFBD18F4C69B}" presName="hierChild2" presStyleCnt="0"/>
      <dgm:spPr/>
    </dgm:pt>
    <dgm:pt modelId="{4219C0F3-E8BE-4591-BA42-E404846CFAE6}" type="pres">
      <dgm:prSet presAssocID="{908179EE-8DEC-4F80-8CF1-DB36CDB5705E}" presName="Name64" presStyleLbl="parChTrans1D2" presStyleIdx="0" presStyleCnt="5"/>
      <dgm:spPr/>
    </dgm:pt>
    <dgm:pt modelId="{9912A3ED-6FC1-436B-B5EC-DE7C1C865CA2}" type="pres">
      <dgm:prSet presAssocID="{590CE2B9-1324-43EF-99D2-5A9ADED771E3}" presName="hierRoot2" presStyleCnt="0">
        <dgm:presLayoutVars>
          <dgm:hierBranch val="init"/>
        </dgm:presLayoutVars>
      </dgm:prSet>
      <dgm:spPr/>
    </dgm:pt>
    <dgm:pt modelId="{185B1A49-48FE-49C7-BBB7-1E85D883F429}" type="pres">
      <dgm:prSet presAssocID="{590CE2B9-1324-43EF-99D2-5A9ADED771E3}" presName="rootComposite" presStyleCnt="0"/>
      <dgm:spPr/>
    </dgm:pt>
    <dgm:pt modelId="{B8D33E8A-DBE5-4261-B4E4-C9B7E8E5D42F}" type="pres">
      <dgm:prSet presAssocID="{590CE2B9-1324-43EF-99D2-5A9ADED771E3}" presName="rootText" presStyleLbl="node2" presStyleIdx="0" presStyleCnt="4">
        <dgm:presLayoutVars>
          <dgm:chPref val="3"/>
        </dgm:presLayoutVars>
      </dgm:prSet>
      <dgm:spPr/>
    </dgm:pt>
    <dgm:pt modelId="{1733C57A-CE90-4991-AF4F-9C2BBB7AD3D0}" type="pres">
      <dgm:prSet presAssocID="{590CE2B9-1324-43EF-99D2-5A9ADED771E3}" presName="rootConnector" presStyleLbl="node2" presStyleIdx="0" presStyleCnt="4"/>
      <dgm:spPr/>
    </dgm:pt>
    <dgm:pt modelId="{D5FD34FA-3393-4E50-9763-692B23D8BDEE}" type="pres">
      <dgm:prSet presAssocID="{590CE2B9-1324-43EF-99D2-5A9ADED771E3}" presName="hierChild4" presStyleCnt="0"/>
      <dgm:spPr/>
    </dgm:pt>
    <dgm:pt modelId="{F73C8C36-4CA9-4F60-B296-E44D70E9313B}" type="pres">
      <dgm:prSet presAssocID="{1B62150F-EF00-48A2-9D0B-93E4B4D472FA}" presName="Name64" presStyleLbl="parChTrans1D3" presStyleIdx="0" presStyleCnt="5"/>
      <dgm:spPr/>
    </dgm:pt>
    <dgm:pt modelId="{20E494F2-3004-4731-A8ED-35BBA431F39D}" type="pres">
      <dgm:prSet presAssocID="{D27363E5-2AA4-41E9-BD17-D04E272E47ED}" presName="hierRoot2" presStyleCnt="0">
        <dgm:presLayoutVars>
          <dgm:hierBranch val="init"/>
        </dgm:presLayoutVars>
      </dgm:prSet>
      <dgm:spPr/>
    </dgm:pt>
    <dgm:pt modelId="{9CE5C1BC-5A1D-47F6-BDEB-5F5B595237C5}" type="pres">
      <dgm:prSet presAssocID="{D27363E5-2AA4-41E9-BD17-D04E272E47ED}" presName="rootComposite" presStyleCnt="0"/>
      <dgm:spPr/>
    </dgm:pt>
    <dgm:pt modelId="{8BEC76D7-DD9A-4B97-8C2F-98F98BD84C5C}" type="pres">
      <dgm:prSet presAssocID="{D27363E5-2AA4-41E9-BD17-D04E272E47ED}" presName="rootText" presStyleLbl="node3" presStyleIdx="0" presStyleCnt="5">
        <dgm:presLayoutVars>
          <dgm:chPref val="3"/>
        </dgm:presLayoutVars>
      </dgm:prSet>
      <dgm:spPr/>
    </dgm:pt>
    <dgm:pt modelId="{CCABA898-B5B3-43F3-A22C-8C9355D2E745}" type="pres">
      <dgm:prSet presAssocID="{D27363E5-2AA4-41E9-BD17-D04E272E47ED}" presName="rootConnector" presStyleLbl="node3" presStyleIdx="0" presStyleCnt="5"/>
      <dgm:spPr/>
    </dgm:pt>
    <dgm:pt modelId="{502485F4-6D90-4F11-89CA-A95CFD567FBB}" type="pres">
      <dgm:prSet presAssocID="{D27363E5-2AA4-41E9-BD17-D04E272E47ED}" presName="hierChild4" presStyleCnt="0"/>
      <dgm:spPr/>
    </dgm:pt>
    <dgm:pt modelId="{96B2F29F-C3E5-4101-9DBF-70880103E030}" type="pres">
      <dgm:prSet presAssocID="{D27363E5-2AA4-41E9-BD17-D04E272E47ED}" presName="hierChild5" presStyleCnt="0"/>
      <dgm:spPr/>
    </dgm:pt>
    <dgm:pt modelId="{777EFADE-8C25-4BB7-A25E-8FC80F915BE5}" type="pres">
      <dgm:prSet presAssocID="{590CE2B9-1324-43EF-99D2-5A9ADED771E3}" presName="hierChild5" presStyleCnt="0"/>
      <dgm:spPr/>
    </dgm:pt>
    <dgm:pt modelId="{96ABF7C9-8375-4208-8ED2-731CD9504044}" type="pres">
      <dgm:prSet presAssocID="{94C8529A-D841-4436-8683-12B4A624571A}" presName="Name64" presStyleLbl="parChTrans1D2" presStyleIdx="1" presStyleCnt="5"/>
      <dgm:spPr/>
    </dgm:pt>
    <dgm:pt modelId="{90DCF208-0DD5-4900-9699-B0D1B349D410}" type="pres">
      <dgm:prSet presAssocID="{DCB8AEDB-E190-4365-8BD4-D9615B975CAE}" presName="hierRoot2" presStyleCnt="0">
        <dgm:presLayoutVars>
          <dgm:hierBranch val="init"/>
        </dgm:presLayoutVars>
      </dgm:prSet>
      <dgm:spPr/>
    </dgm:pt>
    <dgm:pt modelId="{3BDD5262-B7E8-496F-9DAC-983754779D33}" type="pres">
      <dgm:prSet presAssocID="{DCB8AEDB-E190-4365-8BD4-D9615B975CAE}" presName="rootComposite" presStyleCnt="0"/>
      <dgm:spPr/>
    </dgm:pt>
    <dgm:pt modelId="{E0683D4B-E169-4572-BAB9-3EB95FB6D223}" type="pres">
      <dgm:prSet presAssocID="{DCB8AEDB-E190-4365-8BD4-D9615B975CAE}" presName="rootText" presStyleLbl="node2" presStyleIdx="1" presStyleCnt="4">
        <dgm:presLayoutVars>
          <dgm:chPref val="3"/>
        </dgm:presLayoutVars>
      </dgm:prSet>
      <dgm:spPr/>
    </dgm:pt>
    <dgm:pt modelId="{960C9058-F8DD-4ADA-9A30-7BAA3982623C}" type="pres">
      <dgm:prSet presAssocID="{DCB8AEDB-E190-4365-8BD4-D9615B975CAE}" presName="rootConnector" presStyleLbl="node2" presStyleIdx="1" presStyleCnt="4"/>
      <dgm:spPr/>
    </dgm:pt>
    <dgm:pt modelId="{DCE7307E-AA7B-43D8-A6E3-756F1C715DD9}" type="pres">
      <dgm:prSet presAssocID="{DCB8AEDB-E190-4365-8BD4-D9615B975CAE}" presName="hierChild4" presStyleCnt="0"/>
      <dgm:spPr/>
    </dgm:pt>
    <dgm:pt modelId="{C018CE99-2046-45CB-902D-0C787C53E15C}" type="pres">
      <dgm:prSet presAssocID="{5AEF4C13-654C-408E-8431-A16996FB1610}" presName="Name64" presStyleLbl="parChTrans1D3" presStyleIdx="1" presStyleCnt="5"/>
      <dgm:spPr/>
    </dgm:pt>
    <dgm:pt modelId="{A87FC5C4-0D56-4B23-BFCF-2A09CC25CB9B}" type="pres">
      <dgm:prSet presAssocID="{6D00F124-BE66-4036-9CE8-13A9ACDE5E51}" presName="hierRoot2" presStyleCnt="0">
        <dgm:presLayoutVars>
          <dgm:hierBranch val="init"/>
        </dgm:presLayoutVars>
      </dgm:prSet>
      <dgm:spPr/>
    </dgm:pt>
    <dgm:pt modelId="{5A9BFC13-E5E6-4F00-B884-6CB370057A82}" type="pres">
      <dgm:prSet presAssocID="{6D00F124-BE66-4036-9CE8-13A9ACDE5E51}" presName="rootComposite" presStyleCnt="0"/>
      <dgm:spPr/>
    </dgm:pt>
    <dgm:pt modelId="{2E8D0491-78CF-449F-A950-00B3D37F1997}" type="pres">
      <dgm:prSet presAssocID="{6D00F124-BE66-4036-9CE8-13A9ACDE5E51}" presName="rootText" presStyleLbl="node3" presStyleIdx="1" presStyleCnt="5">
        <dgm:presLayoutVars>
          <dgm:chPref val="3"/>
        </dgm:presLayoutVars>
      </dgm:prSet>
      <dgm:spPr/>
    </dgm:pt>
    <dgm:pt modelId="{9A190293-70AA-498B-80BC-E2A8E8456C7F}" type="pres">
      <dgm:prSet presAssocID="{6D00F124-BE66-4036-9CE8-13A9ACDE5E51}" presName="rootConnector" presStyleLbl="node3" presStyleIdx="1" presStyleCnt="5"/>
      <dgm:spPr/>
    </dgm:pt>
    <dgm:pt modelId="{6CC69303-02F7-4BF8-B08E-ED0C46DA87E1}" type="pres">
      <dgm:prSet presAssocID="{6D00F124-BE66-4036-9CE8-13A9ACDE5E51}" presName="hierChild4" presStyleCnt="0"/>
      <dgm:spPr/>
    </dgm:pt>
    <dgm:pt modelId="{3CB3F3DD-6E8E-4C37-96E2-300DB3C31B58}" type="pres">
      <dgm:prSet presAssocID="{6D00F124-BE66-4036-9CE8-13A9ACDE5E51}" presName="hierChild5" presStyleCnt="0"/>
      <dgm:spPr/>
    </dgm:pt>
    <dgm:pt modelId="{5B1F06B5-FFBE-4E33-BD42-E0C01BE460F3}" type="pres">
      <dgm:prSet presAssocID="{DCB8AEDB-E190-4365-8BD4-D9615B975CAE}" presName="hierChild5" presStyleCnt="0"/>
      <dgm:spPr/>
    </dgm:pt>
    <dgm:pt modelId="{E1162ACC-8225-4F86-84DE-ADED0CB0FCCA}" type="pres">
      <dgm:prSet presAssocID="{ADAE8095-4692-43D4-85A5-4213397BD6A3}" presName="Name64" presStyleLbl="parChTrans1D2" presStyleIdx="2" presStyleCnt="5"/>
      <dgm:spPr/>
    </dgm:pt>
    <dgm:pt modelId="{4D1470F5-E527-4CBB-9377-14E01E23CAEA}" type="pres">
      <dgm:prSet presAssocID="{CA16FBBD-43E7-4306-ADED-B93E144ECFF0}" presName="hierRoot2" presStyleCnt="0">
        <dgm:presLayoutVars>
          <dgm:hierBranch val="init"/>
        </dgm:presLayoutVars>
      </dgm:prSet>
      <dgm:spPr/>
    </dgm:pt>
    <dgm:pt modelId="{B2E65478-AFAE-4345-9985-5057E580BEC9}" type="pres">
      <dgm:prSet presAssocID="{CA16FBBD-43E7-4306-ADED-B93E144ECFF0}" presName="rootComposite" presStyleCnt="0"/>
      <dgm:spPr/>
    </dgm:pt>
    <dgm:pt modelId="{4D654129-137D-4C58-8872-D775870DE075}" type="pres">
      <dgm:prSet presAssocID="{CA16FBBD-43E7-4306-ADED-B93E144ECFF0}" presName="rootText" presStyleLbl="node2" presStyleIdx="2" presStyleCnt="4">
        <dgm:presLayoutVars>
          <dgm:chPref val="3"/>
        </dgm:presLayoutVars>
      </dgm:prSet>
      <dgm:spPr/>
    </dgm:pt>
    <dgm:pt modelId="{C71D93D9-0D27-41B0-BA69-D7D9BC732F42}" type="pres">
      <dgm:prSet presAssocID="{CA16FBBD-43E7-4306-ADED-B93E144ECFF0}" presName="rootConnector" presStyleLbl="node2" presStyleIdx="2" presStyleCnt="4"/>
      <dgm:spPr/>
    </dgm:pt>
    <dgm:pt modelId="{CCDD7FB1-7354-4D8E-897D-A942F67EA0F9}" type="pres">
      <dgm:prSet presAssocID="{CA16FBBD-43E7-4306-ADED-B93E144ECFF0}" presName="hierChild4" presStyleCnt="0"/>
      <dgm:spPr/>
    </dgm:pt>
    <dgm:pt modelId="{0743D9D3-AE4A-4741-9AE8-0472E13F03C8}" type="pres">
      <dgm:prSet presAssocID="{E6C7060A-9BC4-48C0-83C9-468D34EE2FA2}" presName="Name64" presStyleLbl="parChTrans1D3" presStyleIdx="2" presStyleCnt="5"/>
      <dgm:spPr/>
    </dgm:pt>
    <dgm:pt modelId="{6168B12D-2FC9-46BD-9FFD-07066D3B3382}" type="pres">
      <dgm:prSet presAssocID="{384A4A09-9DE7-4150-9B06-A28F01FBAB6B}" presName="hierRoot2" presStyleCnt="0">
        <dgm:presLayoutVars>
          <dgm:hierBranch val="init"/>
        </dgm:presLayoutVars>
      </dgm:prSet>
      <dgm:spPr/>
    </dgm:pt>
    <dgm:pt modelId="{70061FEB-EB88-4501-ABF6-CAC1C502B174}" type="pres">
      <dgm:prSet presAssocID="{384A4A09-9DE7-4150-9B06-A28F01FBAB6B}" presName="rootComposite" presStyleCnt="0"/>
      <dgm:spPr/>
    </dgm:pt>
    <dgm:pt modelId="{81BC3524-8260-4B2E-B874-C02C96C1D259}" type="pres">
      <dgm:prSet presAssocID="{384A4A09-9DE7-4150-9B06-A28F01FBAB6B}" presName="rootText" presStyleLbl="node3" presStyleIdx="2" presStyleCnt="5">
        <dgm:presLayoutVars>
          <dgm:chPref val="3"/>
        </dgm:presLayoutVars>
      </dgm:prSet>
      <dgm:spPr/>
    </dgm:pt>
    <dgm:pt modelId="{69F9C907-4586-4A75-8200-BA24C843EC9B}" type="pres">
      <dgm:prSet presAssocID="{384A4A09-9DE7-4150-9B06-A28F01FBAB6B}" presName="rootConnector" presStyleLbl="node3" presStyleIdx="2" presStyleCnt="5"/>
      <dgm:spPr/>
    </dgm:pt>
    <dgm:pt modelId="{AC289DA2-1965-4AC2-95F5-C8A2DF41045F}" type="pres">
      <dgm:prSet presAssocID="{384A4A09-9DE7-4150-9B06-A28F01FBAB6B}" presName="hierChild4" presStyleCnt="0"/>
      <dgm:spPr/>
    </dgm:pt>
    <dgm:pt modelId="{062861EC-A6FB-4F60-9A79-DD5E72775F1C}" type="pres">
      <dgm:prSet presAssocID="{384A4A09-9DE7-4150-9B06-A28F01FBAB6B}" presName="hierChild5" presStyleCnt="0"/>
      <dgm:spPr/>
    </dgm:pt>
    <dgm:pt modelId="{8E5D57B2-E099-42AA-8253-8C5BEA9B6E66}" type="pres">
      <dgm:prSet presAssocID="{CA16FBBD-43E7-4306-ADED-B93E144ECFF0}" presName="hierChild5" presStyleCnt="0"/>
      <dgm:spPr/>
    </dgm:pt>
    <dgm:pt modelId="{286B5C59-A92B-473C-90E7-0286574337BF}" type="pres">
      <dgm:prSet presAssocID="{B751E0C4-C024-4E25-9EAB-A5CEAC0880B8}" presName="Name64" presStyleLbl="parChTrans1D2" presStyleIdx="3" presStyleCnt="5"/>
      <dgm:spPr/>
    </dgm:pt>
    <dgm:pt modelId="{B3B5069A-57E1-453E-9923-EFC2809C566F}" type="pres">
      <dgm:prSet presAssocID="{88254FD0-E7F8-44F9-B3BA-2B885B9F3747}" presName="hierRoot2" presStyleCnt="0">
        <dgm:presLayoutVars>
          <dgm:hierBranch val="init"/>
        </dgm:presLayoutVars>
      </dgm:prSet>
      <dgm:spPr/>
    </dgm:pt>
    <dgm:pt modelId="{5538A505-F38B-4857-AB1C-74838D19F2C8}" type="pres">
      <dgm:prSet presAssocID="{88254FD0-E7F8-44F9-B3BA-2B885B9F3747}" presName="rootComposite" presStyleCnt="0"/>
      <dgm:spPr/>
    </dgm:pt>
    <dgm:pt modelId="{89B86DB2-B742-41DC-AD3E-5F4A36AD1717}" type="pres">
      <dgm:prSet presAssocID="{88254FD0-E7F8-44F9-B3BA-2B885B9F3747}" presName="rootText" presStyleLbl="node2" presStyleIdx="3" presStyleCnt="4">
        <dgm:presLayoutVars>
          <dgm:chPref val="3"/>
        </dgm:presLayoutVars>
      </dgm:prSet>
      <dgm:spPr/>
    </dgm:pt>
    <dgm:pt modelId="{02840FE1-69F8-4908-A4D6-681AFD262EF9}" type="pres">
      <dgm:prSet presAssocID="{88254FD0-E7F8-44F9-B3BA-2B885B9F3747}" presName="rootConnector" presStyleLbl="node2" presStyleIdx="3" presStyleCnt="4"/>
      <dgm:spPr/>
    </dgm:pt>
    <dgm:pt modelId="{E753699F-DDD1-4762-9A4F-D3B8D43E7528}" type="pres">
      <dgm:prSet presAssocID="{88254FD0-E7F8-44F9-B3BA-2B885B9F3747}" presName="hierChild4" presStyleCnt="0"/>
      <dgm:spPr/>
    </dgm:pt>
    <dgm:pt modelId="{246409BA-DE55-4B79-8FEC-F264500E5BD4}" type="pres">
      <dgm:prSet presAssocID="{230A9232-305B-4EF0-8894-3C8B6F391CE0}" presName="Name64" presStyleLbl="parChTrans1D3" presStyleIdx="3" presStyleCnt="5"/>
      <dgm:spPr/>
    </dgm:pt>
    <dgm:pt modelId="{2B1C272C-35DA-42CA-A095-309660D3F621}" type="pres">
      <dgm:prSet presAssocID="{75175520-5175-44B4-B9CF-72595DA795E6}" presName="hierRoot2" presStyleCnt="0">
        <dgm:presLayoutVars>
          <dgm:hierBranch val="init"/>
        </dgm:presLayoutVars>
      </dgm:prSet>
      <dgm:spPr/>
    </dgm:pt>
    <dgm:pt modelId="{88DFDC50-2F4F-4707-B81E-CBFD6B47E653}" type="pres">
      <dgm:prSet presAssocID="{75175520-5175-44B4-B9CF-72595DA795E6}" presName="rootComposite" presStyleCnt="0"/>
      <dgm:spPr/>
    </dgm:pt>
    <dgm:pt modelId="{59E6BE89-0CC4-4048-822B-19F042DD07D8}" type="pres">
      <dgm:prSet presAssocID="{75175520-5175-44B4-B9CF-72595DA795E6}" presName="rootText" presStyleLbl="node3" presStyleIdx="3" presStyleCnt="5">
        <dgm:presLayoutVars>
          <dgm:chPref val="3"/>
        </dgm:presLayoutVars>
      </dgm:prSet>
      <dgm:spPr/>
    </dgm:pt>
    <dgm:pt modelId="{DDFB2772-F41C-4A4C-92B9-449145FB3463}" type="pres">
      <dgm:prSet presAssocID="{75175520-5175-44B4-B9CF-72595DA795E6}" presName="rootConnector" presStyleLbl="node3" presStyleIdx="3" presStyleCnt="5"/>
      <dgm:spPr/>
    </dgm:pt>
    <dgm:pt modelId="{448056E2-E5C0-4694-A38F-815E027331F6}" type="pres">
      <dgm:prSet presAssocID="{75175520-5175-44B4-B9CF-72595DA795E6}" presName="hierChild4" presStyleCnt="0"/>
      <dgm:spPr/>
    </dgm:pt>
    <dgm:pt modelId="{3ADD490E-8B6A-4683-88F7-FE5D85AC5F8C}" type="pres">
      <dgm:prSet presAssocID="{75175520-5175-44B4-B9CF-72595DA795E6}" presName="hierChild5" presStyleCnt="0"/>
      <dgm:spPr/>
    </dgm:pt>
    <dgm:pt modelId="{91D89D6A-5FAA-4E19-AB4A-F7D3CE09CFC2}" type="pres">
      <dgm:prSet presAssocID="{5D685A63-35F6-4B73-B404-AFFCDB21A9E2}" presName="Name64" presStyleLbl="parChTrans1D3" presStyleIdx="4" presStyleCnt="5"/>
      <dgm:spPr/>
    </dgm:pt>
    <dgm:pt modelId="{6D5E98B7-F01D-495C-A003-20C75E2593AE}" type="pres">
      <dgm:prSet presAssocID="{100FA5D0-5B53-4B5D-B124-59F7BAEBBE0E}" presName="hierRoot2" presStyleCnt="0">
        <dgm:presLayoutVars>
          <dgm:hierBranch val="init"/>
        </dgm:presLayoutVars>
      </dgm:prSet>
      <dgm:spPr/>
    </dgm:pt>
    <dgm:pt modelId="{75577E4C-4487-4188-9AD4-98DF899D15AF}" type="pres">
      <dgm:prSet presAssocID="{100FA5D0-5B53-4B5D-B124-59F7BAEBBE0E}" presName="rootComposite" presStyleCnt="0"/>
      <dgm:spPr/>
    </dgm:pt>
    <dgm:pt modelId="{CE47A701-D9C5-414D-A041-E3D9526F3EAA}" type="pres">
      <dgm:prSet presAssocID="{100FA5D0-5B53-4B5D-B124-59F7BAEBBE0E}" presName="rootText" presStyleLbl="node3" presStyleIdx="4" presStyleCnt="5">
        <dgm:presLayoutVars>
          <dgm:chPref val="3"/>
        </dgm:presLayoutVars>
      </dgm:prSet>
      <dgm:spPr/>
    </dgm:pt>
    <dgm:pt modelId="{AA78ABA2-9C98-4C83-B0A1-0CDC1B215799}" type="pres">
      <dgm:prSet presAssocID="{100FA5D0-5B53-4B5D-B124-59F7BAEBBE0E}" presName="rootConnector" presStyleLbl="node3" presStyleIdx="4" presStyleCnt="5"/>
      <dgm:spPr/>
    </dgm:pt>
    <dgm:pt modelId="{F2569214-A455-4117-B8C5-000CD007CB56}" type="pres">
      <dgm:prSet presAssocID="{100FA5D0-5B53-4B5D-B124-59F7BAEBBE0E}" presName="hierChild4" presStyleCnt="0"/>
      <dgm:spPr/>
    </dgm:pt>
    <dgm:pt modelId="{53B1E0D9-D3BF-4AAE-A37E-C00DD7B1A078}" type="pres">
      <dgm:prSet presAssocID="{100FA5D0-5B53-4B5D-B124-59F7BAEBBE0E}" presName="hierChild5" presStyleCnt="0"/>
      <dgm:spPr/>
    </dgm:pt>
    <dgm:pt modelId="{982ABE43-D5AD-490D-8D29-8AC0BE4600A6}" type="pres">
      <dgm:prSet presAssocID="{88254FD0-E7F8-44F9-B3BA-2B885B9F3747}" presName="hierChild5" presStyleCnt="0"/>
      <dgm:spPr/>
    </dgm:pt>
    <dgm:pt modelId="{F70DDDAF-A96A-409B-9A72-CAC8CD8A16A7}" type="pres">
      <dgm:prSet presAssocID="{CC89E2FA-6C66-40D9-ACE6-DFBD18F4C69B}" presName="hierChild3" presStyleCnt="0"/>
      <dgm:spPr/>
    </dgm:pt>
    <dgm:pt modelId="{A962165B-8674-48EF-8D90-9FEF394B97D3}" type="pres">
      <dgm:prSet presAssocID="{315788E1-B5B7-42A0-ACCE-3133AD194ABA}" presName="Name115" presStyleLbl="parChTrans1D2" presStyleIdx="4" presStyleCnt="5"/>
      <dgm:spPr/>
    </dgm:pt>
    <dgm:pt modelId="{F1160B78-E201-43AD-9D98-CB09EE9B0599}" type="pres">
      <dgm:prSet presAssocID="{E0E87299-ECFA-4892-AD46-6331D3F4849E}" presName="hierRoot3" presStyleCnt="0">
        <dgm:presLayoutVars>
          <dgm:hierBranch val="init"/>
        </dgm:presLayoutVars>
      </dgm:prSet>
      <dgm:spPr/>
    </dgm:pt>
    <dgm:pt modelId="{2498E9C6-2524-49AA-B2DF-68201DE98C6B}" type="pres">
      <dgm:prSet presAssocID="{E0E87299-ECFA-4892-AD46-6331D3F4849E}" presName="rootComposite3" presStyleCnt="0"/>
      <dgm:spPr/>
    </dgm:pt>
    <dgm:pt modelId="{53896135-DA9C-4EE3-9DBC-965EDC8111F8}" type="pres">
      <dgm:prSet presAssocID="{E0E87299-ECFA-4892-AD46-6331D3F4849E}" presName="rootText3" presStyleLbl="asst1" presStyleIdx="0" presStyleCnt="1">
        <dgm:presLayoutVars>
          <dgm:chPref val="3"/>
        </dgm:presLayoutVars>
      </dgm:prSet>
      <dgm:spPr/>
    </dgm:pt>
    <dgm:pt modelId="{84745D11-7404-4E4E-81AC-634066C2C37F}" type="pres">
      <dgm:prSet presAssocID="{E0E87299-ECFA-4892-AD46-6331D3F4849E}" presName="rootConnector3" presStyleLbl="asst1" presStyleIdx="0" presStyleCnt="1"/>
      <dgm:spPr/>
    </dgm:pt>
    <dgm:pt modelId="{8E105921-524E-4613-B58C-C8D8A59D0FAA}" type="pres">
      <dgm:prSet presAssocID="{E0E87299-ECFA-4892-AD46-6331D3F4849E}" presName="hierChild6" presStyleCnt="0"/>
      <dgm:spPr/>
    </dgm:pt>
    <dgm:pt modelId="{A994022B-6C72-4E29-8713-E3A41B6F1A5F}" type="pres">
      <dgm:prSet presAssocID="{E0E87299-ECFA-4892-AD46-6331D3F4849E}" presName="hierChild7" presStyleCnt="0"/>
      <dgm:spPr/>
    </dgm:pt>
  </dgm:ptLst>
  <dgm:cxnLst>
    <dgm:cxn modelId="{6C21D206-7244-40A0-902C-14C5E810DD08}" type="presOf" srcId="{6D00F124-BE66-4036-9CE8-13A9ACDE5E51}" destId="{9A190293-70AA-498B-80BC-E2A8E8456C7F}" srcOrd="1" destOrd="0" presId="urn:microsoft.com/office/officeart/2009/3/layout/HorizontalOrganizationChart"/>
    <dgm:cxn modelId="{55D73411-72C2-4505-858F-76633994AF2E}" srcId="{CC89E2FA-6C66-40D9-ACE6-DFBD18F4C69B}" destId="{88254FD0-E7F8-44F9-B3BA-2B885B9F3747}" srcOrd="4" destOrd="0" parTransId="{B751E0C4-C024-4E25-9EAB-A5CEAC0880B8}" sibTransId="{0D1A734E-4AA1-460A-88A9-A7BC10AE74A3}"/>
    <dgm:cxn modelId="{5D9BDD11-D983-446F-93F5-D4A0F0111638}" type="presOf" srcId="{E0E87299-ECFA-4892-AD46-6331D3F4849E}" destId="{53896135-DA9C-4EE3-9DBC-965EDC8111F8}" srcOrd="0" destOrd="0" presId="urn:microsoft.com/office/officeart/2009/3/layout/HorizontalOrganizationChart"/>
    <dgm:cxn modelId="{677B7815-511D-4CA4-810B-DC70BCE57262}" srcId="{88254FD0-E7F8-44F9-B3BA-2B885B9F3747}" destId="{100FA5D0-5B53-4B5D-B124-59F7BAEBBE0E}" srcOrd="1" destOrd="0" parTransId="{5D685A63-35F6-4B73-B404-AFFCDB21A9E2}" sibTransId="{404BBD35-429D-4BB9-9BAD-648083FDD588}"/>
    <dgm:cxn modelId="{6B2B8818-5924-4EA8-96F6-2018E79932F0}" type="presOf" srcId="{88254FD0-E7F8-44F9-B3BA-2B885B9F3747}" destId="{02840FE1-69F8-4908-A4D6-681AFD262EF9}" srcOrd="1" destOrd="0" presId="urn:microsoft.com/office/officeart/2009/3/layout/HorizontalOrganizationChart"/>
    <dgm:cxn modelId="{6FE4BF19-9B76-4B19-87CF-19185DE970FF}" type="presOf" srcId="{DCB8AEDB-E190-4365-8BD4-D9615B975CAE}" destId="{960C9058-F8DD-4ADA-9A30-7BAA3982623C}" srcOrd="1" destOrd="0" presId="urn:microsoft.com/office/officeart/2009/3/layout/HorizontalOrganizationChart"/>
    <dgm:cxn modelId="{3A7DD21A-42EC-495E-8BDA-45C1F14276A4}" srcId="{CC89E2FA-6C66-40D9-ACE6-DFBD18F4C69B}" destId="{590CE2B9-1324-43EF-99D2-5A9ADED771E3}" srcOrd="1" destOrd="0" parTransId="{908179EE-8DEC-4F80-8CF1-DB36CDB5705E}" sibTransId="{DC52B917-E8C9-41A4-96B2-26AF1E70920D}"/>
    <dgm:cxn modelId="{FD832823-5F7E-4856-A5A8-36697240F97C}" type="presOf" srcId="{E6C7060A-9BC4-48C0-83C9-468D34EE2FA2}" destId="{0743D9D3-AE4A-4741-9AE8-0472E13F03C8}" srcOrd="0" destOrd="0" presId="urn:microsoft.com/office/officeart/2009/3/layout/HorizontalOrganizationChart"/>
    <dgm:cxn modelId="{EDB3A624-D05B-4088-9174-1ADEA302F2E1}" type="presOf" srcId="{D27363E5-2AA4-41E9-BD17-D04E272E47ED}" destId="{CCABA898-B5B3-43F3-A22C-8C9355D2E745}" srcOrd="1" destOrd="0" presId="urn:microsoft.com/office/officeart/2009/3/layout/HorizontalOrganizationChart"/>
    <dgm:cxn modelId="{C0283535-C82F-4746-9B35-8B5359C4A4B6}" type="presOf" srcId="{1B62150F-EF00-48A2-9D0B-93E4B4D472FA}" destId="{F73C8C36-4CA9-4F60-B296-E44D70E9313B}" srcOrd="0" destOrd="0" presId="urn:microsoft.com/office/officeart/2009/3/layout/HorizontalOrganizationChart"/>
    <dgm:cxn modelId="{5EDE1339-D0B2-4CED-AB8A-27171D66FE0F}" type="presOf" srcId="{E0E87299-ECFA-4892-AD46-6331D3F4849E}" destId="{84745D11-7404-4E4E-81AC-634066C2C37F}" srcOrd="1" destOrd="0" presId="urn:microsoft.com/office/officeart/2009/3/layout/HorizontalOrganizationChart"/>
    <dgm:cxn modelId="{B3EDD33F-5B61-4EBC-88E9-DC748522F94A}" srcId="{CC89E2FA-6C66-40D9-ACE6-DFBD18F4C69B}" destId="{CA16FBBD-43E7-4306-ADED-B93E144ECFF0}" srcOrd="3" destOrd="0" parTransId="{ADAE8095-4692-43D4-85A5-4213397BD6A3}" sibTransId="{516E04F6-EC80-46C3-8EDD-16E9F6C7CD3F}"/>
    <dgm:cxn modelId="{F1BC385C-0648-4EC9-BADF-C13814B07476}" type="presOf" srcId="{DCB8AEDB-E190-4365-8BD4-D9615B975CAE}" destId="{E0683D4B-E169-4572-BAB9-3EB95FB6D223}" srcOrd="0" destOrd="0" presId="urn:microsoft.com/office/officeart/2009/3/layout/HorizontalOrganizationChart"/>
    <dgm:cxn modelId="{15970B5D-911D-4009-8BA7-F6034F157959}" type="presOf" srcId="{CA16FBBD-43E7-4306-ADED-B93E144ECFF0}" destId="{4D654129-137D-4C58-8872-D775870DE075}" srcOrd="0" destOrd="0" presId="urn:microsoft.com/office/officeart/2009/3/layout/HorizontalOrganizationChart"/>
    <dgm:cxn modelId="{AA90BF60-1B25-473A-AD9A-214A330CC802}" srcId="{CC89E2FA-6C66-40D9-ACE6-DFBD18F4C69B}" destId="{DCB8AEDB-E190-4365-8BD4-D9615B975CAE}" srcOrd="2" destOrd="0" parTransId="{94C8529A-D841-4436-8683-12B4A624571A}" sibTransId="{BEB91F7E-E1E5-4CD7-99AF-3B7C456925E8}"/>
    <dgm:cxn modelId="{FEAFFA64-07A5-4591-8089-27D39F2BB6CB}" type="presOf" srcId="{315788E1-B5B7-42A0-ACCE-3133AD194ABA}" destId="{A962165B-8674-48EF-8D90-9FEF394B97D3}" srcOrd="0" destOrd="0" presId="urn:microsoft.com/office/officeart/2009/3/layout/HorizontalOrganizationChart"/>
    <dgm:cxn modelId="{1BE7E169-AA7D-45FE-A898-F8AE771ADDCC}" type="presOf" srcId="{590CE2B9-1324-43EF-99D2-5A9ADED771E3}" destId="{B8D33E8A-DBE5-4261-B4E4-C9B7E8E5D42F}" srcOrd="0" destOrd="0" presId="urn:microsoft.com/office/officeart/2009/3/layout/HorizontalOrganizationChart"/>
    <dgm:cxn modelId="{00AFA06C-E850-47E0-8325-131A448CF193}" type="presOf" srcId="{230A9232-305B-4EF0-8894-3C8B6F391CE0}" destId="{246409BA-DE55-4B79-8FEC-F264500E5BD4}" srcOrd="0" destOrd="0" presId="urn:microsoft.com/office/officeart/2009/3/layout/HorizontalOrganizationChart"/>
    <dgm:cxn modelId="{F0B9134E-191B-4439-8B07-9B01E66B437C}" type="presOf" srcId="{88254FD0-E7F8-44F9-B3BA-2B885B9F3747}" destId="{89B86DB2-B742-41DC-AD3E-5F4A36AD1717}" srcOrd="0" destOrd="0" presId="urn:microsoft.com/office/officeart/2009/3/layout/HorizontalOrganizationChart"/>
    <dgm:cxn modelId="{1BD6DF73-3CBA-46A2-AF74-FC103E8AEEA6}" type="presOf" srcId="{384A4A09-9DE7-4150-9B06-A28F01FBAB6B}" destId="{69F9C907-4586-4A75-8200-BA24C843EC9B}" srcOrd="1" destOrd="0" presId="urn:microsoft.com/office/officeart/2009/3/layout/HorizontalOrganizationChart"/>
    <dgm:cxn modelId="{5E057A75-7A49-4132-A720-DDCCEACE99AA}" type="presOf" srcId="{75175520-5175-44B4-B9CF-72595DA795E6}" destId="{DDFB2772-F41C-4A4C-92B9-449145FB3463}" srcOrd="1" destOrd="0" presId="urn:microsoft.com/office/officeart/2009/3/layout/HorizontalOrganizationChart"/>
    <dgm:cxn modelId="{3F79E255-EB4B-4B3A-A377-0A96D87B5BFF}" type="presOf" srcId="{75175520-5175-44B4-B9CF-72595DA795E6}" destId="{59E6BE89-0CC4-4048-822B-19F042DD07D8}" srcOrd="0" destOrd="0" presId="urn:microsoft.com/office/officeart/2009/3/layout/HorizontalOrganizationChart"/>
    <dgm:cxn modelId="{8789FE59-85AA-46B2-AB1C-44B2B4AB0048}" type="presOf" srcId="{4FB11D57-CD12-40B4-AE54-0537D2793F95}" destId="{82FC6462-F2B3-48CE-B379-B57A5EF0E96B}" srcOrd="0" destOrd="0" presId="urn:microsoft.com/office/officeart/2009/3/layout/HorizontalOrganizationChart"/>
    <dgm:cxn modelId="{5DA00A7B-A02F-4B4A-AE13-AC080C0ADD1E}" type="presOf" srcId="{CC89E2FA-6C66-40D9-ACE6-DFBD18F4C69B}" destId="{A470130C-A81F-47A2-AB0B-4EE1121F198E}" srcOrd="1" destOrd="0" presId="urn:microsoft.com/office/officeart/2009/3/layout/HorizontalOrganizationChart"/>
    <dgm:cxn modelId="{EF4ED385-D767-48B4-8A0F-2264EFD09437}" srcId="{CA16FBBD-43E7-4306-ADED-B93E144ECFF0}" destId="{384A4A09-9DE7-4150-9B06-A28F01FBAB6B}" srcOrd="0" destOrd="0" parTransId="{E6C7060A-9BC4-48C0-83C9-468D34EE2FA2}" sibTransId="{40CF86EB-6AB7-4F34-8D41-42AD10D75389}"/>
    <dgm:cxn modelId="{A7D5B389-A8C2-4A7C-B4B9-3132FFF61EAF}" type="presOf" srcId="{100FA5D0-5B53-4B5D-B124-59F7BAEBBE0E}" destId="{AA78ABA2-9C98-4C83-B0A1-0CDC1B215799}" srcOrd="1" destOrd="0" presId="urn:microsoft.com/office/officeart/2009/3/layout/HorizontalOrganizationChart"/>
    <dgm:cxn modelId="{AD610F91-3D51-489F-95AE-1F0C2925748D}" srcId="{88254FD0-E7F8-44F9-B3BA-2B885B9F3747}" destId="{75175520-5175-44B4-B9CF-72595DA795E6}" srcOrd="0" destOrd="0" parTransId="{230A9232-305B-4EF0-8894-3C8B6F391CE0}" sibTransId="{FBAEAE3C-0AEB-448B-B559-DEA2A1ECFD39}"/>
    <dgm:cxn modelId="{8D125398-3955-45EC-BE25-BCC7D9CDD35D}" srcId="{4FB11D57-CD12-40B4-AE54-0537D2793F95}" destId="{CC89E2FA-6C66-40D9-ACE6-DFBD18F4C69B}" srcOrd="0" destOrd="0" parTransId="{A2AADE16-A05C-4694-A0BD-3930B13012BF}" sibTransId="{73BF3A6C-75AD-42D4-9A25-531D054F955D}"/>
    <dgm:cxn modelId="{12D5BC9D-1B31-4C23-AE0F-FF1C30C1C7D9}" type="presOf" srcId="{94C8529A-D841-4436-8683-12B4A624571A}" destId="{96ABF7C9-8375-4208-8ED2-731CD9504044}" srcOrd="0" destOrd="0" presId="urn:microsoft.com/office/officeart/2009/3/layout/HorizontalOrganizationChart"/>
    <dgm:cxn modelId="{BD9177A8-A305-44E1-8348-E72715D7DD42}" type="presOf" srcId="{590CE2B9-1324-43EF-99D2-5A9ADED771E3}" destId="{1733C57A-CE90-4991-AF4F-9C2BBB7AD3D0}" srcOrd="1" destOrd="0" presId="urn:microsoft.com/office/officeart/2009/3/layout/HorizontalOrganizationChart"/>
    <dgm:cxn modelId="{CC07C8A9-96EE-4B78-AE19-16907F61DCF3}" type="presOf" srcId="{CC89E2FA-6C66-40D9-ACE6-DFBD18F4C69B}" destId="{881FCAA7-B432-41A1-A76E-7B9F4A159A68}" srcOrd="0" destOrd="0" presId="urn:microsoft.com/office/officeart/2009/3/layout/HorizontalOrganizationChart"/>
    <dgm:cxn modelId="{2E8558AD-921A-4430-8FEF-862B7716EFC6}" type="presOf" srcId="{ADAE8095-4692-43D4-85A5-4213397BD6A3}" destId="{E1162ACC-8225-4F86-84DE-ADED0CB0FCCA}" srcOrd="0" destOrd="0" presId="urn:microsoft.com/office/officeart/2009/3/layout/HorizontalOrganizationChart"/>
    <dgm:cxn modelId="{336B8FB4-C23E-4149-A55D-5A6F7EA803DC}" type="presOf" srcId="{100FA5D0-5B53-4B5D-B124-59F7BAEBBE0E}" destId="{CE47A701-D9C5-414D-A041-E3D9526F3EAA}" srcOrd="0" destOrd="0" presId="urn:microsoft.com/office/officeart/2009/3/layout/HorizontalOrganizationChart"/>
    <dgm:cxn modelId="{189CF8B9-9C08-425E-8B94-D6987C654AF5}" type="presOf" srcId="{B751E0C4-C024-4E25-9EAB-A5CEAC0880B8}" destId="{286B5C59-A92B-473C-90E7-0286574337BF}" srcOrd="0" destOrd="0" presId="urn:microsoft.com/office/officeart/2009/3/layout/HorizontalOrganizationChart"/>
    <dgm:cxn modelId="{8645BEBD-8FA7-414C-B2F9-E8FB9A1D5F72}" srcId="{DCB8AEDB-E190-4365-8BD4-D9615B975CAE}" destId="{6D00F124-BE66-4036-9CE8-13A9ACDE5E51}" srcOrd="0" destOrd="0" parTransId="{5AEF4C13-654C-408E-8431-A16996FB1610}" sibTransId="{09731F4A-ACB2-4F07-8FA0-4DC8B476B60D}"/>
    <dgm:cxn modelId="{C6927CC6-CEB6-4554-ACEF-62CD441AE2FF}" type="presOf" srcId="{CA16FBBD-43E7-4306-ADED-B93E144ECFF0}" destId="{C71D93D9-0D27-41B0-BA69-D7D9BC732F42}" srcOrd="1" destOrd="0" presId="urn:microsoft.com/office/officeart/2009/3/layout/HorizontalOrganizationChart"/>
    <dgm:cxn modelId="{1AE8B5C7-E720-4B3E-BD37-28496796D872}" srcId="{CC89E2FA-6C66-40D9-ACE6-DFBD18F4C69B}" destId="{E0E87299-ECFA-4892-AD46-6331D3F4849E}" srcOrd="0" destOrd="0" parTransId="{315788E1-B5B7-42A0-ACCE-3133AD194ABA}" sibTransId="{F8EA00E6-826D-413D-8A82-082E6E67EBD5}"/>
    <dgm:cxn modelId="{4A48EAC8-BCCA-4AAB-B8E4-17BE694A1253}" type="presOf" srcId="{D27363E5-2AA4-41E9-BD17-D04E272E47ED}" destId="{8BEC76D7-DD9A-4B97-8C2F-98F98BD84C5C}" srcOrd="0" destOrd="0" presId="urn:microsoft.com/office/officeart/2009/3/layout/HorizontalOrganizationChart"/>
    <dgm:cxn modelId="{69DD3CCE-DBCA-463D-8919-44A96CA1EB37}" type="presOf" srcId="{908179EE-8DEC-4F80-8CF1-DB36CDB5705E}" destId="{4219C0F3-E8BE-4591-BA42-E404846CFAE6}" srcOrd="0" destOrd="0" presId="urn:microsoft.com/office/officeart/2009/3/layout/HorizontalOrganizationChart"/>
    <dgm:cxn modelId="{744524E6-C8D6-4E6F-AF44-E460E14E9466}" type="presOf" srcId="{384A4A09-9DE7-4150-9B06-A28F01FBAB6B}" destId="{81BC3524-8260-4B2E-B874-C02C96C1D259}" srcOrd="0" destOrd="0" presId="urn:microsoft.com/office/officeart/2009/3/layout/HorizontalOrganizationChart"/>
    <dgm:cxn modelId="{92AAD7E8-EB44-44D2-A933-68FD482CDC42}" type="presOf" srcId="{6D00F124-BE66-4036-9CE8-13A9ACDE5E51}" destId="{2E8D0491-78CF-449F-A950-00B3D37F1997}" srcOrd="0" destOrd="0" presId="urn:microsoft.com/office/officeart/2009/3/layout/HorizontalOrganizationChart"/>
    <dgm:cxn modelId="{60FBE1F5-B8D4-4005-80BA-07B233772807}" srcId="{590CE2B9-1324-43EF-99D2-5A9ADED771E3}" destId="{D27363E5-2AA4-41E9-BD17-D04E272E47ED}" srcOrd="0" destOrd="0" parTransId="{1B62150F-EF00-48A2-9D0B-93E4B4D472FA}" sibTransId="{89EF6FF0-6342-4619-81A0-E255398ACCBF}"/>
    <dgm:cxn modelId="{1F200DFE-6776-4629-9F1D-0DDEF5C23A96}" type="presOf" srcId="{5AEF4C13-654C-408E-8431-A16996FB1610}" destId="{C018CE99-2046-45CB-902D-0C787C53E15C}" srcOrd="0" destOrd="0" presId="urn:microsoft.com/office/officeart/2009/3/layout/HorizontalOrganizationChart"/>
    <dgm:cxn modelId="{4854ACFE-49ED-4364-B2C9-227632A58E13}" type="presOf" srcId="{5D685A63-35F6-4B73-B404-AFFCDB21A9E2}" destId="{91D89D6A-5FAA-4E19-AB4A-F7D3CE09CFC2}" srcOrd="0" destOrd="0" presId="urn:microsoft.com/office/officeart/2009/3/layout/HorizontalOrganizationChart"/>
    <dgm:cxn modelId="{66B70DF1-48C6-448B-B5E7-6C83B924147F}" type="presParOf" srcId="{82FC6462-F2B3-48CE-B379-B57A5EF0E96B}" destId="{42FC5F6B-EB75-4DB2-A7A2-4E99832AC558}" srcOrd="0" destOrd="0" presId="urn:microsoft.com/office/officeart/2009/3/layout/HorizontalOrganizationChart"/>
    <dgm:cxn modelId="{10478A1D-DB34-48E7-8D2F-52AFC6693C47}" type="presParOf" srcId="{42FC5F6B-EB75-4DB2-A7A2-4E99832AC558}" destId="{D1DADF1E-92A7-475E-AB9A-1B487451FB16}" srcOrd="0" destOrd="0" presId="urn:microsoft.com/office/officeart/2009/3/layout/HorizontalOrganizationChart"/>
    <dgm:cxn modelId="{2E752A2F-8FC7-49DE-9BE0-23F8579E7BE8}" type="presParOf" srcId="{D1DADF1E-92A7-475E-AB9A-1B487451FB16}" destId="{881FCAA7-B432-41A1-A76E-7B9F4A159A68}" srcOrd="0" destOrd="0" presId="urn:microsoft.com/office/officeart/2009/3/layout/HorizontalOrganizationChart"/>
    <dgm:cxn modelId="{F1246F39-F355-4F26-AF82-06EE043D2734}" type="presParOf" srcId="{D1DADF1E-92A7-475E-AB9A-1B487451FB16}" destId="{A470130C-A81F-47A2-AB0B-4EE1121F198E}" srcOrd="1" destOrd="0" presId="urn:microsoft.com/office/officeart/2009/3/layout/HorizontalOrganizationChart"/>
    <dgm:cxn modelId="{62872AD7-4817-4CCF-AEE2-A21B1C42ECF6}" type="presParOf" srcId="{42FC5F6B-EB75-4DB2-A7A2-4E99832AC558}" destId="{3F5772C5-EEE2-439A-86D1-074059241DA2}" srcOrd="1" destOrd="0" presId="urn:microsoft.com/office/officeart/2009/3/layout/HorizontalOrganizationChart"/>
    <dgm:cxn modelId="{322AAF57-5821-4411-AA48-B125A11D85AA}" type="presParOf" srcId="{3F5772C5-EEE2-439A-86D1-074059241DA2}" destId="{4219C0F3-E8BE-4591-BA42-E404846CFAE6}" srcOrd="0" destOrd="0" presId="urn:microsoft.com/office/officeart/2009/3/layout/HorizontalOrganizationChart"/>
    <dgm:cxn modelId="{9F2E80CD-A8B7-415F-9FE5-268ACC819DDC}" type="presParOf" srcId="{3F5772C5-EEE2-439A-86D1-074059241DA2}" destId="{9912A3ED-6FC1-436B-B5EC-DE7C1C865CA2}" srcOrd="1" destOrd="0" presId="urn:microsoft.com/office/officeart/2009/3/layout/HorizontalOrganizationChart"/>
    <dgm:cxn modelId="{DD71C9F0-5B85-4D49-94EC-EEC3BDBE2FAB}" type="presParOf" srcId="{9912A3ED-6FC1-436B-B5EC-DE7C1C865CA2}" destId="{185B1A49-48FE-49C7-BBB7-1E85D883F429}" srcOrd="0" destOrd="0" presId="urn:microsoft.com/office/officeart/2009/3/layout/HorizontalOrganizationChart"/>
    <dgm:cxn modelId="{3DE0496F-5A5B-49F5-8062-D8A0E1CA8A6B}" type="presParOf" srcId="{185B1A49-48FE-49C7-BBB7-1E85D883F429}" destId="{B8D33E8A-DBE5-4261-B4E4-C9B7E8E5D42F}" srcOrd="0" destOrd="0" presId="urn:microsoft.com/office/officeart/2009/3/layout/HorizontalOrganizationChart"/>
    <dgm:cxn modelId="{572E8ADF-A5CE-4FE5-8EC3-A66170CDF2DB}" type="presParOf" srcId="{185B1A49-48FE-49C7-BBB7-1E85D883F429}" destId="{1733C57A-CE90-4991-AF4F-9C2BBB7AD3D0}" srcOrd="1" destOrd="0" presId="urn:microsoft.com/office/officeart/2009/3/layout/HorizontalOrganizationChart"/>
    <dgm:cxn modelId="{D89B1855-DB08-4D96-B1C1-0639E85EC1F8}" type="presParOf" srcId="{9912A3ED-6FC1-436B-B5EC-DE7C1C865CA2}" destId="{D5FD34FA-3393-4E50-9763-692B23D8BDEE}" srcOrd="1" destOrd="0" presId="urn:microsoft.com/office/officeart/2009/3/layout/HorizontalOrganizationChart"/>
    <dgm:cxn modelId="{4731F892-E964-4C31-98AD-21F6867A82C4}" type="presParOf" srcId="{D5FD34FA-3393-4E50-9763-692B23D8BDEE}" destId="{F73C8C36-4CA9-4F60-B296-E44D70E9313B}" srcOrd="0" destOrd="0" presId="urn:microsoft.com/office/officeart/2009/3/layout/HorizontalOrganizationChart"/>
    <dgm:cxn modelId="{079405B8-644E-4402-B426-234F75E1FF09}" type="presParOf" srcId="{D5FD34FA-3393-4E50-9763-692B23D8BDEE}" destId="{20E494F2-3004-4731-A8ED-35BBA431F39D}" srcOrd="1" destOrd="0" presId="urn:microsoft.com/office/officeart/2009/3/layout/HorizontalOrganizationChart"/>
    <dgm:cxn modelId="{58426F90-7F3A-4934-8B1F-D46BB6DBD436}" type="presParOf" srcId="{20E494F2-3004-4731-A8ED-35BBA431F39D}" destId="{9CE5C1BC-5A1D-47F6-BDEB-5F5B595237C5}" srcOrd="0" destOrd="0" presId="urn:microsoft.com/office/officeart/2009/3/layout/HorizontalOrganizationChart"/>
    <dgm:cxn modelId="{83BBC92E-DFA5-42B6-A988-9736F74FE920}" type="presParOf" srcId="{9CE5C1BC-5A1D-47F6-BDEB-5F5B595237C5}" destId="{8BEC76D7-DD9A-4B97-8C2F-98F98BD84C5C}" srcOrd="0" destOrd="0" presId="urn:microsoft.com/office/officeart/2009/3/layout/HorizontalOrganizationChart"/>
    <dgm:cxn modelId="{8FD804E3-17F2-4531-B1B9-8031228DA3A9}" type="presParOf" srcId="{9CE5C1BC-5A1D-47F6-BDEB-5F5B595237C5}" destId="{CCABA898-B5B3-43F3-A22C-8C9355D2E745}" srcOrd="1" destOrd="0" presId="urn:microsoft.com/office/officeart/2009/3/layout/HorizontalOrganizationChart"/>
    <dgm:cxn modelId="{9946D34A-8923-47CE-ADD3-BC638217FED2}" type="presParOf" srcId="{20E494F2-3004-4731-A8ED-35BBA431F39D}" destId="{502485F4-6D90-4F11-89CA-A95CFD567FBB}" srcOrd="1" destOrd="0" presId="urn:microsoft.com/office/officeart/2009/3/layout/HorizontalOrganizationChart"/>
    <dgm:cxn modelId="{DE204942-C340-4F0D-B02A-B5E77F8A7336}" type="presParOf" srcId="{20E494F2-3004-4731-A8ED-35BBA431F39D}" destId="{96B2F29F-C3E5-4101-9DBF-70880103E030}" srcOrd="2" destOrd="0" presId="urn:microsoft.com/office/officeart/2009/3/layout/HorizontalOrganizationChart"/>
    <dgm:cxn modelId="{E51EA651-F9A8-4FB5-A927-87CAC589346A}" type="presParOf" srcId="{9912A3ED-6FC1-436B-B5EC-DE7C1C865CA2}" destId="{777EFADE-8C25-4BB7-A25E-8FC80F915BE5}" srcOrd="2" destOrd="0" presId="urn:microsoft.com/office/officeart/2009/3/layout/HorizontalOrganizationChart"/>
    <dgm:cxn modelId="{61541707-561A-425D-98AC-AE77542E07C5}" type="presParOf" srcId="{3F5772C5-EEE2-439A-86D1-074059241DA2}" destId="{96ABF7C9-8375-4208-8ED2-731CD9504044}" srcOrd="2" destOrd="0" presId="urn:microsoft.com/office/officeart/2009/3/layout/HorizontalOrganizationChart"/>
    <dgm:cxn modelId="{828C7486-EFAB-420F-886E-8A1A0770A837}" type="presParOf" srcId="{3F5772C5-EEE2-439A-86D1-074059241DA2}" destId="{90DCF208-0DD5-4900-9699-B0D1B349D410}" srcOrd="3" destOrd="0" presId="urn:microsoft.com/office/officeart/2009/3/layout/HorizontalOrganizationChart"/>
    <dgm:cxn modelId="{128B4E5D-0BC1-4C31-8980-2A9FCBBF41ED}" type="presParOf" srcId="{90DCF208-0DD5-4900-9699-B0D1B349D410}" destId="{3BDD5262-B7E8-496F-9DAC-983754779D33}" srcOrd="0" destOrd="0" presId="urn:microsoft.com/office/officeart/2009/3/layout/HorizontalOrganizationChart"/>
    <dgm:cxn modelId="{3F43AF43-0718-4AC0-A59B-4F0F97547314}" type="presParOf" srcId="{3BDD5262-B7E8-496F-9DAC-983754779D33}" destId="{E0683D4B-E169-4572-BAB9-3EB95FB6D223}" srcOrd="0" destOrd="0" presId="urn:microsoft.com/office/officeart/2009/3/layout/HorizontalOrganizationChart"/>
    <dgm:cxn modelId="{8B6051F7-AD18-4E44-ACD4-731ADE9CF589}" type="presParOf" srcId="{3BDD5262-B7E8-496F-9DAC-983754779D33}" destId="{960C9058-F8DD-4ADA-9A30-7BAA3982623C}" srcOrd="1" destOrd="0" presId="urn:microsoft.com/office/officeart/2009/3/layout/HorizontalOrganizationChart"/>
    <dgm:cxn modelId="{04D486A7-E636-478A-85CD-33FA67C37FB0}" type="presParOf" srcId="{90DCF208-0DD5-4900-9699-B0D1B349D410}" destId="{DCE7307E-AA7B-43D8-A6E3-756F1C715DD9}" srcOrd="1" destOrd="0" presId="urn:microsoft.com/office/officeart/2009/3/layout/HorizontalOrganizationChart"/>
    <dgm:cxn modelId="{A8BF1825-F6A9-4768-A7DC-07B68BA3A02B}" type="presParOf" srcId="{DCE7307E-AA7B-43D8-A6E3-756F1C715DD9}" destId="{C018CE99-2046-45CB-902D-0C787C53E15C}" srcOrd="0" destOrd="0" presId="urn:microsoft.com/office/officeart/2009/3/layout/HorizontalOrganizationChart"/>
    <dgm:cxn modelId="{36A883F9-2E85-4189-895B-4AE6746704BB}" type="presParOf" srcId="{DCE7307E-AA7B-43D8-A6E3-756F1C715DD9}" destId="{A87FC5C4-0D56-4B23-BFCF-2A09CC25CB9B}" srcOrd="1" destOrd="0" presId="urn:microsoft.com/office/officeart/2009/3/layout/HorizontalOrganizationChart"/>
    <dgm:cxn modelId="{7BC03579-83C8-4838-83C9-BAC5F2557CE6}" type="presParOf" srcId="{A87FC5C4-0D56-4B23-BFCF-2A09CC25CB9B}" destId="{5A9BFC13-E5E6-4F00-B884-6CB370057A82}" srcOrd="0" destOrd="0" presId="urn:microsoft.com/office/officeart/2009/3/layout/HorizontalOrganizationChart"/>
    <dgm:cxn modelId="{DCF0B6C0-FFE0-467F-B78D-29CD9569E2A9}" type="presParOf" srcId="{5A9BFC13-E5E6-4F00-B884-6CB370057A82}" destId="{2E8D0491-78CF-449F-A950-00B3D37F1997}" srcOrd="0" destOrd="0" presId="urn:microsoft.com/office/officeart/2009/3/layout/HorizontalOrganizationChart"/>
    <dgm:cxn modelId="{B321F0B6-1441-449E-82E7-4AFDB1250A0F}" type="presParOf" srcId="{5A9BFC13-E5E6-4F00-B884-6CB370057A82}" destId="{9A190293-70AA-498B-80BC-E2A8E8456C7F}" srcOrd="1" destOrd="0" presId="urn:microsoft.com/office/officeart/2009/3/layout/HorizontalOrganizationChart"/>
    <dgm:cxn modelId="{AE1C8531-9033-45E0-94A0-440A25DF611B}" type="presParOf" srcId="{A87FC5C4-0D56-4B23-BFCF-2A09CC25CB9B}" destId="{6CC69303-02F7-4BF8-B08E-ED0C46DA87E1}" srcOrd="1" destOrd="0" presId="urn:microsoft.com/office/officeart/2009/3/layout/HorizontalOrganizationChart"/>
    <dgm:cxn modelId="{7F7EA122-5938-41DD-B61A-17463103E10A}" type="presParOf" srcId="{A87FC5C4-0D56-4B23-BFCF-2A09CC25CB9B}" destId="{3CB3F3DD-6E8E-4C37-96E2-300DB3C31B58}" srcOrd="2" destOrd="0" presId="urn:microsoft.com/office/officeart/2009/3/layout/HorizontalOrganizationChart"/>
    <dgm:cxn modelId="{4A4038D7-635E-4C1C-B6AB-ED9F56B0548E}" type="presParOf" srcId="{90DCF208-0DD5-4900-9699-B0D1B349D410}" destId="{5B1F06B5-FFBE-4E33-BD42-E0C01BE460F3}" srcOrd="2" destOrd="0" presId="urn:microsoft.com/office/officeart/2009/3/layout/HorizontalOrganizationChart"/>
    <dgm:cxn modelId="{4A75B1C0-ED7D-4146-B32E-7BF7D9A5A6FD}" type="presParOf" srcId="{3F5772C5-EEE2-439A-86D1-074059241DA2}" destId="{E1162ACC-8225-4F86-84DE-ADED0CB0FCCA}" srcOrd="4" destOrd="0" presId="urn:microsoft.com/office/officeart/2009/3/layout/HorizontalOrganizationChart"/>
    <dgm:cxn modelId="{33AD5FAA-6420-48B9-B59D-B1EA9802F2B9}" type="presParOf" srcId="{3F5772C5-EEE2-439A-86D1-074059241DA2}" destId="{4D1470F5-E527-4CBB-9377-14E01E23CAEA}" srcOrd="5" destOrd="0" presId="urn:microsoft.com/office/officeart/2009/3/layout/HorizontalOrganizationChart"/>
    <dgm:cxn modelId="{35AAD719-E410-4FA5-AE8F-8218996F09DA}" type="presParOf" srcId="{4D1470F5-E527-4CBB-9377-14E01E23CAEA}" destId="{B2E65478-AFAE-4345-9985-5057E580BEC9}" srcOrd="0" destOrd="0" presId="urn:microsoft.com/office/officeart/2009/3/layout/HorizontalOrganizationChart"/>
    <dgm:cxn modelId="{795125E6-285E-422C-A849-2FD63A5B90F0}" type="presParOf" srcId="{B2E65478-AFAE-4345-9985-5057E580BEC9}" destId="{4D654129-137D-4C58-8872-D775870DE075}" srcOrd="0" destOrd="0" presId="urn:microsoft.com/office/officeart/2009/3/layout/HorizontalOrganizationChart"/>
    <dgm:cxn modelId="{12CFF91D-7870-43A8-AA78-24140AEA4E91}" type="presParOf" srcId="{B2E65478-AFAE-4345-9985-5057E580BEC9}" destId="{C71D93D9-0D27-41B0-BA69-D7D9BC732F42}" srcOrd="1" destOrd="0" presId="urn:microsoft.com/office/officeart/2009/3/layout/HorizontalOrganizationChart"/>
    <dgm:cxn modelId="{B10206B0-1756-4561-A9AD-975CB05CB424}" type="presParOf" srcId="{4D1470F5-E527-4CBB-9377-14E01E23CAEA}" destId="{CCDD7FB1-7354-4D8E-897D-A942F67EA0F9}" srcOrd="1" destOrd="0" presId="urn:microsoft.com/office/officeart/2009/3/layout/HorizontalOrganizationChart"/>
    <dgm:cxn modelId="{FD6F5668-A935-482D-AB77-725EF89A3C46}" type="presParOf" srcId="{CCDD7FB1-7354-4D8E-897D-A942F67EA0F9}" destId="{0743D9D3-AE4A-4741-9AE8-0472E13F03C8}" srcOrd="0" destOrd="0" presId="urn:microsoft.com/office/officeart/2009/3/layout/HorizontalOrganizationChart"/>
    <dgm:cxn modelId="{7555FE7B-F300-456A-A43E-85107658EF83}" type="presParOf" srcId="{CCDD7FB1-7354-4D8E-897D-A942F67EA0F9}" destId="{6168B12D-2FC9-46BD-9FFD-07066D3B3382}" srcOrd="1" destOrd="0" presId="urn:microsoft.com/office/officeart/2009/3/layout/HorizontalOrganizationChart"/>
    <dgm:cxn modelId="{E93A4A33-DF41-46FD-B5CB-6BDA1500251F}" type="presParOf" srcId="{6168B12D-2FC9-46BD-9FFD-07066D3B3382}" destId="{70061FEB-EB88-4501-ABF6-CAC1C502B174}" srcOrd="0" destOrd="0" presId="urn:microsoft.com/office/officeart/2009/3/layout/HorizontalOrganizationChart"/>
    <dgm:cxn modelId="{05356440-B320-47BF-B860-D2CDFB4ABE64}" type="presParOf" srcId="{70061FEB-EB88-4501-ABF6-CAC1C502B174}" destId="{81BC3524-8260-4B2E-B874-C02C96C1D259}" srcOrd="0" destOrd="0" presId="urn:microsoft.com/office/officeart/2009/3/layout/HorizontalOrganizationChart"/>
    <dgm:cxn modelId="{DF719EDE-2F77-4489-B927-02772D34B1C2}" type="presParOf" srcId="{70061FEB-EB88-4501-ABF6-CAC1C502B174}" destId="{69F9C907-4586-4A75-8200-BA24C843EC9B}" srcOrd="1" destOrd="0" presId="urn:microsoft.com/office/officeart/2009/3/layout/HorizontalOrganizationChart"/>
    <dgm:cxn modelId="{EF6CBE04-D1FF-4851-A38D-C42A44ED75D5}" type="presParOf" srcId="{6168B12D-2FC9-46BD-9FFD-07066D3B3382}" destId="{AC289DA2-1965-4AC2-95F5-C8A2DF41045F}" srcOrd="1" destOrd="0" presId="urn:microsoft.com/office/officeart/2009/3/layout/HorizontalOrganizationChart"/>
    <dgm:cxn modelId="{81404C6E-B162-4554-A8CC-20F4BD5CFA5D}" type="presParOf" srcId="{6168B12D-2FC9-46BD-9FFD-07066D3B3382}" destId="{062861EC-A6FB-4F60-9A79-DD5E72775F1C}" srcOrd="2" destOrd="0" presId="urn:microsoft.com/office/officeart/2009/3/layout/HorizontalOrganizationChart"/>
    <dgm:cxn modelId="{18696B47-3EFC-4EF9-873F-A6856AA25933}" type="presParOf" srcId="{4D1470F5-E527-4CBB-9377-14E01E23CAEA}" destId="{8E5D57B2-E099-42AA-8253-8C5BEA9B6E66}" srcOrd="2" destOrd="0" presId="urn:microsoft.com/office/officeart/2009/3/layout/HorizontalOrganizationChart"/>
    <dgm:cxn modelId="{8E743D7B-0D10-4A6F-9646-C892CE444995}" type="presParOf" srcId="{3F5772C5-EEE2-439A-86D1-074059241DA2}" destId="{286B5C59-A92B-473C-90E7-0286574337BF}" srcOrd="6" destOrd="0" presId="urn:microsoft.com/office/officeart/2009/3/layout/HorizontalOrganizationChart"/>
    <dgm:cxn modelId="{A561BC92-A23C-4720-97B9-49DEA81ED428}" type="presParOf" srcId="{3F5772C5-EEE2-439A-86D1-074059241DA2}" destId="{B3B5069A-57E1-453E-9923-EFC2809C566F}" srcOrd="7" destOrd="0" presId="urn:microsoft.com/office/officeart/2009/3/layout/HorizontalOrganizationChart"/>
    <dgm:cxn modelId="{C4CEBDB8-570F-4097-B14F-E6D9E1CCB7C0}" type="presParOf" srcId="{B3B5069A-57E1-453E-9923-EFC2809C566F}" destId="{5538A505-F38B-4857-AB1C-74838D19F2C8}" srcOrd="0" destOrd="0" presId="urn:microsoft.com/office/officeart/2009/3/layout/HorizontalOrganizationChart"/>
    <dgm:cxn modelId="{0E743D49-E9AB-4C03-B93B-9E2F3B7DCEFB}" type="presParOf" srcId="{5538A505-F38B-4857-AB1C-74838D19F2C8}" destId="{89B86DB2-B742-41DC-AD3E-5F4A36AD1717}" srcOrd="0" destOrd="0" presId="urn:microsoft.com/office/officeart/2009/3/layout/HorizontalOrganizationChart"/>
    <dgm:cxn modelId="{4D13C908-63F8-4DDF-976E-DFA271FE3317}" type="presParOf" srcId="{5538A505-F38B-4857-AB1C-74838D19F2C8}" destId="{02840FE1-69F8-4908-A4D6-681AFD262EF9}" srcOrd="1" destOrd="0" presId="urn:microsoft.com/office/officeart/2009/3/layout/HorizontalOrganizationChart"/>
    <dgm:cxn modelId="{CAA604BC-C3C7-4709-80D4-70FBE5C024C0}" type="presParOf" srcId="{B3B5069A-57E1-453E-9923-EFC2809C566F}" destId="{E753699F-DDD1-4762-9A4F-D3B8D43E7528}" srcOrd="1" destOrd="0" presId="urn:microsoft.com/office/officeart/2009/3/layout/HorizontalOrganizationChart"/>
    <dgm:cxn modelId="{BF257A43-EAF6-478F-92AE-D9B7F9F87A1F}" type="presParOf" srcId="{E753699F-DDD1-4762-9A4F-D3B8D43E7528}" destId="{246409BA-DE55-4B79-8FEC-F264500E5BD4}" srcOrd="0" destOrd="0" presId="urn:microsoft.com/office/officeart/2009/3/layout/HorizontalOrganizationChart"/>
    <dgm:cxn modelId="{FC6DB182-BFD9-4F62-86E3-0DCEFEF63832}" type="presParOf" srcId="{E753699F-DDD1-4762-9A4F-D3B8D43E7528}" destId="{2B1C272C-35DA-42CA-A095-309660D3F621}" srcOrd="1" destOrd="0" presId="urn:microsoft.com/office/officeart/2009/3/layout/HorizontalOrganizationChart"/>
    <dgm:cxn modelId="{3BAADD77-27FE-4C75-AE09-62C27237AC68}" type="presParOf" srcId="{2B1C272C-35DA-42CA-A095-309660D3F621}" destId="{88DFDC50-2F4F-4707-B81E-CBFD6B47E653}" srcOrd="0" destOrd="0" presId="urn:microsoft.com/office/officeart/2009/3/layout/HorizontalOrganizationChart"/>
    <dgm:cxn modelId="{09C3FA43-AD0A-4268-8DAD-58DA711B1AA6}" type="presParOf" srcId="{88DFDC50-2F4F-4707-B81E-CBFD6B47E653}" destId="{59E6BE89-0CC4-4048-822B-19F042DD07D8}" srcOrd="0" destOrd="0" presId="urn:microsoft.com/office/officeart/2009/3/layout/HorizontalOrganizationChart"/>
    <dgm:cxn modelId="{4E22D6E0-879C-4778-A731-85DCD89F6A46}" type="presParOf" srcId="{88DFDC50-2F4F-4707-B81E-CBFD6B47E653}" destId="{DDFB2772-F41C-4A4C-92B9-449145FB3463}" srcOrd="1" destOrd="0" presId="urn:microsoft.com/office/officeart/2009/3/layout/HorizontalOrganizationChart"/>
    <dgm:cxn modelId="{FFBFD39E-526C-42CD-B3D3-4D58B100FB92}" type="presParOf" srcId="{2B1C272C-35DA-42CA-A095-309660D3F621}" destId="{448056E2-E5C0-4694-A38F-815E027331F6}" srcOrd="1" destOrd="0" presId="urn:microsoft.com/office/officeart/2009/3/layout/HorizontalOrganizationChart"/>
    <dgm:cxn modelId="{220F9488-0159-4EF2-A857-C77765621AAD}" type="presParOf" srcId="{2B1C272C-35DA-42CA-A095-309660D3F621}" destId="{3ADD490E-8B6A-4683-88F7-FE5D85AC5F8C}" srcOrd="2" destOrd="0" presId="urn:microsoft.com/office/officeart/2009/3/layout/HorizontalOrganizationChart"/>
    <dgm:cxn modelId="{76552026-6736-4576-B55C-0FDF2B518232}" type="presParOf" srcId="{E753699F-DDD1-4762-9A4F-D3B8D43E7528}" destId="{91D89D6A-5FAA-4E19-AB4A-F7D3CE09CFC2}" srcOrd="2" destOrd="0" presId="urn:microsoft.com/office/officeart/2009/3/layout/HorizontalOrganizationChart"/>
    <dgm:cxn modelId="{8AA64FCF-6355-4BCE-9E9A-640E527CC456}" type="presParOf" srcId="{E753699F-DDD1-4762-9A4F-D3B8D43E7528}" destId="{6D5E98B7-F01D-495C-A003-20C75E2593AE}" srcOrd="3" destOrd="0" presId="urn:microsoft.com/office/officeart/2009/3/layout/HorizontalOrganizationChart"/>
    <dgm:cxn modelId="{1F563E88-34DF-41DA-A589-37F1EECA345A}" type="presParOf" srcId="{6D5E98B7-F01D-495C-A003-20C75E2593AE}" destId="{75577E4C-4487-4188-9AD4-98DF899D15AF}" srcOrd="0" destOrd="0" presId="urn:microsoft.com/office/officeart/2009/3/layout/HorizontalOrganizationChart"/>
    <dgm:cxn modelId="{D25F72C4-E3AE-49E2-A614-7E83D06DA529}" type="presParOf" srcId="{75577E4C-4487-4188-9AD4-98DF899D15AF}" destId="{CE47A701-D9C5-414D-A041-E3D9526F3EAA}" srcOrd="0" destOrd="0" presId="urn:microsoft.com/office/officeart/2009/3/layout/HorizontalOrganizationChart"/>
    <dgm:cxn modelId="{FDC2B5AD-CD53-47D1-8A84-AD64B8019F75}" type="presParOf" srcId="{75577E4C-4487-4188-9AD4-98DF899D15AF}" destId="{AA78ABA2-9C98-4C83-B0A1-0CDC1B215799}" srcOrd="1" destOrd="0" presId="urn:microsoft.com/office/officeart/2009/3/layout/HorizontalOrganizationChart"/>
    <dgm:cxn modelId="{E3B367F7-62E8-497F-83AD-56D99CBFD0D1}" type="presParOf" srcId="{6D5E98B7-F01D-495C-A003-20C75E2593AE}" destId="{F2569214-A455-4117-B8C5-000CD007CB56}" srcOrd="1" destOrd="0" presId="urn:microsoft.com/office/officeart/2009/3/layout/HorizontalOrganizationChart"/>
    <dgm:cxn modelId="{38521376-8366-4BC7-A622-D745E26B147A}" type="presParOf" srcId="{6D5E98B7-F01D-495C-A003-20C75E2593AE}" destId="{53B1E0D9-D3BF-4AAE-A37E-C00DD7B1A078}" srcOrd="2" destOrd="0" presId="urn:microsoft.com/office/officeart/2009/3/layout/HorizontalOrganizationChart"/>
    <dgm:cxn modelId="{D0F7686B-507A-40F2-A146-DFF767B0EEEE}" type="presParOf" srcId="{B3B5069A-57E1-453E-9923-EFC2809C566F}" destId="{982ABE43-D5AD-490D-8D29-8AC0BE4600A6}" srcOrd="2" destOrd="0" presId="urn:microsoft.com/office/officeart/2009/3/layout/HorizontalOrganizationChart"/>
    <dgm:cxn modelId="{30AFBA10-BE4B-43F9-B76D-4ED38EF3FA44}" type="presParOf" srcId="{42FC5F6B-EB75-4DB2-A7A2-4E99832AC558}" destId="{F70DDDAF-A96A-409B-9A72-CAC8CD8A16A7}" srcOrd="2" destOrd="0" presId="urn:microsoft.com/office/officeart/2009/3/layout/HorizontalOrganizationChart"/>
    <dgm:cxn modelId="{DB6609AB-F162-499D-ADF6-93959DBC9B1D}" type="presParOf" srcId="{F70DDDAF-A96A-409B-9A72-CAC8CD8A16A7}" destId="{A962165B-8674-48EF-8D90-9FEF394B97D3}" srcOrd="0" destOrd="0" presId="urn:microsoft.com/office/officeart/2009/3/layout/HorizontalOrganizationChart"/>
    <dgm:cxn modelId="{99C6FFDA-7AF5-4E1F-90B1-EF76FB41E5C8}" type="presParOf" srcId="{F70DDDAF-A96A-409B-9A72-CAC8CD8A16A7}" destId="{F1160B78-E201-43AD-9D98-CB09EE9B0599}" srcOrd="1" destOrd="0" presId="urn:microsoft.com/office/officeart/2009/3/layout/HorizontalOrganizationChart"/>
    <dgm:cxn modelId="{8E67B50A-CCDB-45B2-9E80-0549269469AD}" type="presParOf" srcId="{F1160B78-E201-43AD-9D98-CB09EE9B0599}" destId="{2498E9C6-2524-49AA-B2DF-68201DE98C6B}" srcOrd="0" destOrd="0" presId="urn:microsoft.com/office/officeart/2009/3/layout/HorizontalOrganizationChart"/>
    <dgm:cxn modelId="{01E50630-904C-484E-A80F-3243AFBC0378}" type="presParOf" srcId="{2498E9C6-2524-49AA-B2DF-68201DE98C6B}" destId="{53896135-DA9C-4EE3-9DBC-965EDC8111F8}" srcOrd="0" destOrd="0" presId="urn:microsoft.com/office/officeart/2009/3/layout/HorizontalOrganizationChart"/>
    <dgm:cxn modelId="{CDBA9331-CB69-414F-B835-7467CF74DAE2}" type="presParOf" srcId="{2498E9C6-2524-49AA-B2DF-68201DE98C6B}" destId="{84745D11-7404-4E4E-81AC-634066C2C37F}" srcOrd="1" destOrd="0" presId="urn:microsoft.com/office/officeart/2009/3/layout/HorizontalOrganizationChart"/>
    <dgm:cxn modelId="{F134091A-D4C9-47FC-8E3A-FA152EA828A6}" type="presParOf" srcId="{F1160B78-E201-43AD-9D98-CB09EE9B0599}" destId="{8E105921-524E-4613-B58C-C8D8A59D0FAA}" srcOrd="1" destOrd="0" presId="urn:microsoft.com/office/officeart/2009/3/layout/HorizontalOrganizationChart"/>
    <dgm:cxn modelId="{A2B203AA-9DA8-4EE2-8C9A-57FABAD140A1}" type="presParOf" srcId="{F1160B78-E201-43AD-9D98-CB09EE9B0599}" destId="{A994022B-6C72-4E29-8713-E3A41B6F1A5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87360D-BE21-4518-BAFD-0C78062577F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5DE000F6-89C8-46AB-BDD5-F6FD84456BE8}">
      <dgm:prSet phldrT="[Text]"/>
      <dgm:spPr/>
      <dgm:t>
        <a:bodyPr/>
        <a:lstStyle/>
        <a:p>
          <a:r>
            <a:rPr lang="en-GB" dirty="0"/>
            <a:t>Params</a:t>
          </a:r>
        </a:p>
      </dgm:t>
    </dgm:pt>
    <dgm:pt modelId="{378BFA46-DC68-4A95-A06D-8679A8B86A69}" type="parTrans" cxnId="{AA4A5ED3-D27F-4279-8E21-4EB6999E121C}">
      <dgm:prSet/>
      <dgm:spPr/>
      <dgm:t>
        <a:bodyPr/>
        <a:lstStyle/>
        <a:p>
          <a:endParaRPr lang="en-GB"/>
        </a:p>
      </dgm:t>
    </dgm:pt>
    <dgm:pt modelId="{0F95392C-94BB-4993-9222-7EE1F5D46DF6}" type="sibTrans" cxnId="{AA4A5ED3-D27F-4279-8E21-4EB6999E121C}">
      <dgm:prSet/>
      <dgm:spPr/>
      <dgm:t>
        <a:bodyPr/>
        <a:lstStyle/>
        <a:p>
          <a:endParaRPr lang="en-GB"/>
        </a:p>
      </dgm:t>
    </dgm:pt>
    <dgm:pt modelId="{15058659-7950-4AD4-B89B-859E9E2D71E0}">
      <dgm:prSet phldrT="[Text]"/>
      <dgm:spPr/>
      <dgm:t>
        <a:bodyPr/>
        <a:lstStyle/>
        <a:p>
          <a:r>
            <a:rPr lang="en-GB" dirty="0"/>
            <a:t>Spacy Model</a:t>
          </a:r>
        </a:p>
      </dgm:t>
    </dgm:pt>
    <dgm:pt modelId="{23707B5E-875A-41FD-8709-34DA4A6F201D}" type="parTrans" cxnId="{EE3CA45F-7424-4625-994E-4AF43217BC38}">
      <dgm:prSet/>
      <dgm:spPr/>
      <dgm:t>
        <a:bodyPr/>
        <a:lstStyle/>
        <a:p>
          <a:endParaRPr lang="en-GB"/>
        </a:p>
      </dgm:t>
    </dgm:pt>
    <dgm:pt modelId="{DCBA6315-D8BA-4034-8D85-08554DFF5A79}" type="sibTrans" cxnId="{EE3CA45F-7424-4625-994E-4AF43217BC38}">
      <dgm:prSet/>
      <dgm:spPr/>
      <dgm:t>
        <a:bodyPr/>
        <a:lstStyle/>
        <a:p>
          <a:endParaRPr lang="en-GB"/>
        </a:p>
      </dgm:t>
    </dgm:pt>
    <dgm:pt modelId="{DC999DC5-2F60-4626-858C-9874CD0E2817}">
      <dgm:prSet phldrT="[Text]"/>
      <dgm:spPr/>
      <dgm:t>
        <a:bodyPr/>
        <a:lstStyle/>
        <a:p>
          <a:r>
            <a:rPr lang="en-GB" dirty="0"/>
            <a:t>Priority</a:t>
          </a:r>
        </a:p>
      </dgm:t>
    </dgm:pt>
    <dgm:pt modelId="{A45B5A6E-E5FF-4756-BF2B-AD15582F3B32}" type="parTrans" cxnId="{B73CDE2E-F393-44E2-AB63-6898322541C1}">
      <dgm:prSet/>
      <dgm:spPr/>
      <dgm:t>
        <a:bodyPr/>
        <a:lstStyle/>
        <a:p>
          <a:endParaRPr lang="en-GB"/>
        </a:p>
      </dgm:t>
    </dgm:pt>
    <dgm:pt modelId="{DA1F94C5-2431-4453-9232-E334DC892DF5}" type="sibTrans" cxnId="{B73CDE2E-F393-44E2-AB63-6898322541C1}">
      <dgm:prSet/>
      <dgm:spPr/>
      <dgm:t>
        <a:bodyPr/>
        <a:lstStyle/>
        <a:p>
          <a:endParaRPr lang="en-GB"/>
        </a:p>
      </dgm:t>
    </dgm:pt>
    <dgm:pt modelId="{11094D45-868E-4572-9837-2CD15D27EF2F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ABE1E0EE-F98F-45D4-A5F8-2319C586C0DA}" type="parTrans" cxnId="{33152A60-CFC8-4AB8-8151-618125F104A8}">
      <dgm:prSet/>
      <dgm:spPr/>
      <dgm:t>
        <a:bodyPr/>
        <a:lstStyle/>
        <a:p>
          <a:endParaRPr lang="en-GB"/>
        </a:p>
      </dgm:t>
    </dgm:pt>
    <dgm:pt modelId="{2D4A2DB2-B0F2-4070-A094-E4BFB669A76F}" type="sibTrans" cxnId="{33152A60-CFC8-4AB8-8151-618125F104A8}">
      <dgm:prSet/>
      <dgm:spPr/>
      <dgm:t>
        <a:bodyPr/>
        <a:lstStyle/>
        <a:p>
          <a:endParaRPr lang="en-GB"/>
        </a:p>
      </dgm:t>
    </dgm:pt>
    <dgm:pt modelId="{450455A4-68A9-4BC6-8018-01F35C899040}">
      <dgm:prSet phldrT="[Text]"/>
      <dgm:spPr/>
      <dgm:t>
        <a:bodyPr/>
        <a:lstStyle/>
        <a:p>
          <a:r>
            <a:rPr lang="en-GB" dirty="0"/>
            <a:t>Flair Model</a:t>
          </a:r>
        </a:p>
      </dgm:t>
    </dgm:pt>
    <dgm:pt modelId="{65F3667D-6371-460B-A00F-3878D5F3F742}" type="parTrans" cxnId="{1960F92E-80DC-4B3A-B542-A73E986138AF}">
      <dgm:prSet/>
      <dgm:spPr/>
      <dgm:t>
        <a:bodyPr/>
        <a:lstStyle/>
        <a:p>
          <a:endParaRPr lang="en-GB"/>
        </a:p>
      </dgm:t>
    </dgm:pt>
    <dgm:pt modelId="{32A406C7-A5BD-4056-9111-A214939E7F21}" type="sibTrans" cxnId="{1960F92E-80DC-4B3A-B542-A73E986138AF}">
      <dgm:prSet/>
      <dgm:spPr/>
      <dgm:t>
        <a:bodyPr/>
        <a:lstStyle/>
        <a:p>
          <a:endParaRPr lang="en-GB"/>
        </a:p>
      </dgm:t>
    </dgm:pt>
    <dgm:pt modelId="{E183746C-76FD-47A3-AA45-90DF6888043B}">
      <dgm:prSet phldrT="[Text]"/>
      <dgm:spPr/>
      <dgm:t>
        <a:bodyPr/>
        <a:lstStyle/>
        <a:p>
          <a:r>
            <a:rPr lang="en-GB" dirty="0"/>
            <a:t>GPT Model</a:t>
          </a:r>
        </a:p>
      </dgm:t>
    </dgm:pt>
    <dgm:pt modelId="{04A4580D-59EE-425B-BF87-4DA4E16A78BB}" type="parTrans" cxnId="{6B62F75F-2153-4B52-B641-4E25578AA297}">
      <dgm:prSet/>
      <dgm:spPr/>
      <dgm:t>
        <a:bodyPr/>
        <a:lstStyle/>
        <a:p>
          <a:endParaRPr lang="en-GB"/>
        </a:p>
      </dgm:t>
    </dgm:pt>
    <dgm:pt modelId="{C8AD7CE1-2843-4F28-8D82-8E60FD0B1B02}" type="sibTrans" cxnId="{6B62F75F-2153-4B52-B641-4E25578AA297}">
      <dgm:prSet/>
      <dgm:spPr/>
      <dgm:t>
        <a:bodyPr/>
        <a:lstStyle/>
        <a:p>
          <a:endParaRPr lang="en-GB"/>
        </a:p>
      </dgm:t>
    </dgm:pt>
    <dgm:pt modelId="{D1027026-4790-4493-B2E2-9E1F11A2B360}" type="pres">
      <dgm:prSet presAssocID="{2D87360D-BE21-4518-BAFD-0C78062577FC}" presName="composite" presStyleCnt="0">
        <dgm:presLayoutVars>
          <dgm:chMax val="1"/>
          <dgm:dir/>
          <dgm:resizeHandles val="exact"/>
        </dgm:presLayoutVars>
      </dgm:prSet>
      <dgm:spPr/>
    </dgm:pt>
    <dgm:pt modelId="{A839CCC4-4851-4361-AAEE-F50FF85E42AD}" type="pres">
      <dgm:prSet presAssocID="{2D87360D-BE21-4518-BAFD-0C78062577FC}" presName="radial" presStyleCnt="0">
        <dgm:presLayoutVars>
          <dgm:animLvl val="ctr"/>
        </dgm:presLayoutVars>
      </dgm:prSet>
      <dgm:spPr/>
    </dgm:pt>
    <dgm:pt modelId="{E5645F3F-D85F-4770-9C95-8BC7502D9A66}" type="pres">
      <dgm:prSet presAssocID="{5DE000F6-89C8-46AB-BDD5-F6FD84456BE8}" presName="centerShape" presStyleLbl="vennNode1" presStyleIdx="0" presStyleCnt="6"/>
      <dgm:spPr/>
    </dgm:pt>
    <dgm:pt modelId="{FE438B60-999C-403F-97A7-01283E159735}" type="pres">
      <dgm:prSet presAssocID="{15058659-7950-4AD4-B89B-859E9E2D71E0}" presName="node" presStyleLbl="vennNode1" presStyleIdx="1" presStyleCnt="6">
        <dgm:presLayoutVars>
          <dgm:bulletEnabled val="1"/>
        </dgm:presLayoutVars>
      </dgm:prSet>
      <dgm:spPr/>
    </dgm:pt>
    <dgm:pt modelId="{FBF03500-84FB-43DA-8111-3BFA6827A8D3}" type="pres">
      <dgm:prSet presAssocID="{450455A4-68A9-4BC6-8018-01F35C899040}" presName="node" presStyleLbl="vennNode1" presStyleIdx="2" presStyleCnt="6">
        <dgm:presLayoutVars>
          <dgm:bulletEnabled val="1"/>
        </dgm:presLayoutVars>
      </dgm:prSet>
      <dgm:spPr/>
    </dgm:pt>
    <dgm:pt modelId="{D3318FAF-ECB2-40DE-B4F6-1327C557D554}" type="pres">
      <dgm:prSet presAssocID="{E183746C-76FD-47A3-AA45-90DF6888043B}" presName="node" presStyleLbl="vennNode1" presStyleIdx="3" presStyleCnt="6">
        <dgm:presLayoutVars>
          <dgm:bulletEnabled val="1"/>
        </dgm:presLayoutVars>
      </dgm:prSet>
      <dgm:spPr/>
    </dgm:pt>
    <dgm:pt modelId="{5A1FC1D4-4154-4323-A132-C5E385EA9061}" type="pres">
      <dgm:prSet presAssocID="{DC999DC5-2F60-4626-858C-9874CD0E2817}" presName="node" presStyleLbl="vennNode1" presStyleIdx="4" presStyleCnt="6">
        <dgm:presLayoutVars>
          <dgm:bulletEnabled val="1"/>
        </dgm:presLayoutVars>
      </dgm:prSet>
      <dgm:spPr/>
    </dgm:pt>
    <dgm:pt modelId="{40007511-1613-49B1-B729-DE553BE1B5C2}" type="pres">
      <dgm:prSet presAssocID="{11094D45-868E-4572-9837-2CD15D27EF2F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A6437106-2494-47BC-B50E-2DD7C68C460F}" type="presOf" srcId="{11094D45-868E-4572-9837-2CD15D27EF2F}" destId="{40007511-1613-49B1-B729-DE553BE1B5C2}" srcOrd="0" destOrd="0" presId="urn:microsoft.com/office/officeart/2005/8/layout/radial3"/>
    <dgm:cxn modelId="{5DF64A1F-E472-4092-B3F8-590152FAC590}" type="presOf" srcId="{5DE000F6-89C8-46AB-BDD5-F6FD84456BE8}" destId="{E5645F3F-D85F-4770-9C95-8BC7502D9A66}" srcOrd="0" destOrd="0" presId="urn:microsoft.com/office/officeart/2005/8/layout/radial3"/>
    <dgm:cxn modelId="{B73CDE2E-F393-44E2-AB63-6898322541C1}" srcId="{5DE000F6-89C8-46AB-BDD5-F6FD84456BE8}" destId="{DC999DC5-2F60-4626-858C-9874CD0E2817}" srcOrd="3" destOrd="0" parTransId="{A45B5A6E-E5FF-4756-BF2B-AD15582F3B32}" sibTransId="{DA1F94C5-2431-4453-9232-E334DC892DF5}"/>
    <dgm:cxn modelId="{1960F92E-80DC-4B3A-B542-A73E986138AF}" srcId="{5DE000F6-89C8-46AB-BDD5-F6FD84456BE8}" destId="{450455A4-68A9-4BC6-8018-01F35C899040}" srcOrd="1" destOrd="0" parTransId="{65F3667D-6371-460B-A00F-3878D5F3F742}" sibTransId="{32A406C7-A5BD-4056-9111-A214939E7F21}"/>
    <dgm:cxn modelId="{EAD10C36-9DE3-4F3C-87C4-6CAFCF9FA166}" type="presOf" srcId="{E183746C-76FD-47A3-AA45-90DF6888043B}" destId="{D3318FAF-ECB2-40DE-B4F6-1327C557D554}" srcOrd="0" destOrd="0" presId="urn:microsoft.com/office/officeart/2005/8/layout/radial3"/>
    <dgm:cxn modelId="{EE3CA45F-7424-4625-994E-4AF43217BC38}" srcId="{5DE000F6-89C8-46AB-BDD5-F6FD84456BE8}" destId="{15058659-7950-4AD4-B89B-859E9E2D71E0}" srcOrd="0" destOrd="0" parTransId="{23707B5E-875A-41FD-8709-34DA4A6F201D}" sibTransId="{DCBA6315-D8BA-4034-8D85-08554DFF5A79}"/>
    <dgm:cxn modelId="{6B62F75F-2153-4B52-B641-4E25578AA297}" srcId="{5DE000F6-89C8-46AB-BDD5-F6FD84456BE8}" destId="{E183746C-76FD-47A3-AA45-90DF6888043B}" srcOrd="2" destOrd="0" parTransId="{04A4580D-59EE-425B-BF87-4DA4E16A78BB}" sibTransId="{C8AD7CE1-2843-4F28-8D82-8E60FD0B1B02}"/>
    <dgm:cxn modelId="{33152A60-CFC8-4AB8-8151-618125F104A8}" srcId="{5DE000F6-89C8-46AB-BDD5-F6FD84456BE8}" destId="{11094D45-868E-4572-9837-2CD15D27EF2F}" srcOrd="4" destOrd="0" parTransId="{ABE1E0EE-F98F-45D4-A5F8-2319C586C0DA}" sibTransId="{2D4A2DB2-B0F2-4070-A094-E4BFB669A76F}"/>
    <dgm:cxn modelId="{59FF4855-308B-4FDD-9800-D74A147EE6A9}" type="presOf" srcId="{15058659-7950-4AD4-B89B-859E9E2D71E0}" destId="{FE438B60-999C-403F-97A7-01283E159735}" srcOrd="0" destOrd="0" presId="urn:microsoft.com/office/officeart/2005/8/layout/radial3"/>
    <dgm:cxn modelId="{C4DBD899-8BE7-40AB-B36B-78B3A81BB83F}" type="presOf" srcId="{DC999DC5-2F60-4626-858C-9874CD0E2817}" destId="{5A1FC1D4-4154-4323-A132-C5E385EA9061}" srcOrd="0" destOrd="0" presId="urn:microsoft.com/office/officeart/2005/8/layout/radial3"/>
    <dgm:cxn modelId="{5B2F44B6-62A3-4F10-A577-F71D6BA8973C}" type="presOf" srcId="{2D87360D-BE21-4518-BAFD-0C78062577FC}" destId="{D1027026-4790-4493-B2E2-9E1F11A2B360}" srcOrd="0" destOrd="0" presId="urn:microsoft.com/office/officeart/2005/8/layout/radial3"/>
    <dgm:cxn modelId="{310D3DCB-7930-43D9-8192-6A6C59F94C1A}" type="presOf" srcId="{450455A4-68A9-4BC6-8018-01F35C899040}" destId="{FBF03500-84FB-43DA-8111-3BFA6827A8D3}" srcOrd="0" destOrd="0" presId="urn:microsoft.com/office/officeart/2005/8/layout/radial3"/>
    <dgm:cxn modelId="{AA4A5ED3-D27F-4279-8E21-4EB6999E121C}" srcId="{2D87360D-BE21-4518-BAFD-0C78062577FC}" destId="{5DE000F6-89C8-46AB-BDD5-F6FD84456BE8}" srcOrd="0" destOrd="0" parTransId="{378BFA46-DC68-4A95-A06D-8679A8B86A69}" sibTransId="{0F95392C-94BB-4993-9222-7EE1F5D46DF6}"/>
    <dgm:cxn modelId="{32404FA4-FA2A-4244-8639-69C42CAD1605}" type="presParOf" srcId="{D1027026-4790-4493-B2E2-9E1F11A2B360}" destId="{A839CCC4-4851-4361-AAEE-F50FF85E42AD}" srcOrd="0" destOrd="0" presId="urn:microsoft.com/office/officeart/2005/8/layout/radial3"/>
    <dgm:cxn modelId="{3DD2311D-A20B-4E30-8454-4195A12B843D}" type="presParOf" srcId="{A839CCC4-4851-4361-AAEE-F50FF85E42AD}" destId="{E5645F3F-D85F-4770-9C95-8BC7502D9A66}" srcOrd="0" destOrd="0" presId="urn:microsoft.com/office/officeart/2005/8/layout/radial3"/>
    <dgm:cxn modelId="{21EFDF68-8540-4897-96DC-5D7902C6412B}" type="presParOf" srcId="{A839CCC4-4851-4361-AAEE-F50FF85E42AD}" destId="{FE438B60-999C-403F-97A7-01283E159735}" srcOrd="1" destOrd="0" presId="urn:microsoft.com/office/officeart/2005/8/layout/radial3"/>
    <dgm:cxn modelId="{32F66E80-7DB7-4A1E-B002-1EF9B7AD7044}" type="presParOf" srcId="{A839CCC4-4851-4361-AAEE-F50FF85E42AD}" destId="{FBF03500-84FB-43DA-8111-3BFA6827A8D3}" srcOrd="2" destOrd="0" presId="urn:microsoft.com/office/officeart/2005/8/layout/radial3"/>
    <dgm:cxn modelId="{075A1E6B-5E08-415B-A771-0A140B72C41C}" type="presParOf" srcId="{A839CCC4-4851-4361-AAEE-F50FF85E42AD}" destId="{D3318FAF-ECB2-40DE-B4F6-1327C557D554}" srcOrd="3" destOrd="0" presId="urn:microsoft.com/office/officeart/2005/8/layout/radial3"/>
    <dgm:cxn modelId="{040F6A9B-CFAC-4D4C-AA64-28EC8E854766}" type="presParOf" srcId="{A839CCC4-4851-4361-AAEE-F50FF85E42AD}" destId="{5A1FC1D4-4154-4323-A132-C5E385EA9061}" srcOrd="4" destOrd="0" presId="urn:microsoft.com/office/officeart/2005/8/layout/radial3"/>
    <dgm:cxn modelId="{F3996B92-DEF8-4D9D-86B6-C79CE27B37B5}" type="presParOf" srcId="{A839CCC4-4851-4361-AAEE-F50FF85E42AD}" destId="{40007511-1613-49B1-B729-DE553BE1B5C2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3779" y="3020690"/>
          <a:ext cx="10508041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Text: sentences or chunks</a:t>
          </a:r>
        </a:p>
      </dsp:txBody>
      <dsp:txXfrm>
        <a:off x="42735" y="3059646"/>
        <a:ext cx="10430129" cy="1252135"/>
      </dsp:txXfrm>
    </dsp:sp>
    <dsp:sp modelId="{F4026EEA-1948-4810-966F-D86835665112}">
      <dsp:nvSpPr>
        <dsp:cNvPr id="0" name=""/>
        <dsp:cNvSpPr/>
      </dsp:nvSpPr>
      <dsp:spPr>
        <a:xfrm>
          <a:off x="3779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TRAM</a:t>
          </a:r>
        </a:p>
      </dsp:txBody>
      <dsp:txXfrm>
        <a:off x="42735" y="1549601"/>
        <a:ext cx="3239020" cy="1252135"/>
      </dsp:txXfrm>
    </dsp:sp>
    <dsp:sp modelId="{70B47DE4-FD19-428D-B58E-8C5FF7B7A9D4}">
      <dsp:nvSpPr>
        <dsp:cNvPr id="0" name=""/>
        <dsp:cNvSpPr/>
      </dsp:nvSpPr>
      <dsp:spPr>
        <a:xfrm>
          <a:off x="3779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single</a:t>
          </a:r>
        </a:p>
      </dsp:txBody>
      <dsp:txXfrm>
        <a:off x="42735" y="39556"/>
        <a:ext cx="3239020" cy="1252135"/>
      </dsp:txXfrm>
    </dsp:sp>
    <dsp:sp modelId="{F68C1D56-3F7E-4AAF-97F4-A3D49B0D3C34}">
      <dsp:nvSpPr>
        <dsp:cNvPr id="0" name=""/>
        <dsp:cNvSpPr/>
      </dsp:nvSpPr>
      <dsp:spPr>
        <a:xfrm>
          <a:off x="3599333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LLAMA2</a:t>
          </a:r>
        </a:p>
      </dsp:txBody>
      <dsp:txXfrm>
        <a:off x="3638289" y="1549601"/>
        <a:ext cx="3239020" cy="1252135"/>
      </dsp:txXfrm>
    </dsp:sp>
    <dsp:sp modelId="{18AFC531-5BD5-4BB8-A304-5F174F90D761}">
      <dsp:nvSpPr>
        <dsp:cNvPr id="0" name=""/>
        <dsp:cNvSpPr/>
      </dsp:nvSpPr>
      <dsp:spPr>
        <a:xfrm>
          <a:off x="3599333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single</a:t>
          </a:r>
        </a:p>
      </dsp:txBody>
      <dsp:txXfrm>
        <a:off x="3638289" y="39556"/>
        <a:ext cx="3239020" cy="1252135"/>
      </dsp:txXfrm>
    </dsp:sp>
    <dsp:sp modelId="{DFD34027-D590-4B24-81BF-A213D0ACEDC0}">
      <dsp:nvSpPr>
        <dsp:cNvPr id="0" name=""/>
        <dsp:cNvSpPr/>
      </dsp:nvSpPr>
      <dsp:spPr>
        <a:xfrm>
          <a:off x="7194888" y="1510645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GPT4</a:t>
          </a:r>
        </a:p>
      </dsp:txBody>
      <dsp:txXfrm>
        <a:off x="7233844" y="1549601"/>
        <a:ext cx="3239020" cy="1252135"/>
      </dsp:txXfrm>
    </dsp:sp>
    <dsp:sp modelId="{CAF52BD7-08CE-41C7-ACCB-E0CD405DA745}">
      <dsp:nvSpPr>
        <dsp:cNvPr id="0" name=""/>
        <dsp:cNvSpPr/>
      </dsp:nvSpPr>
      <dsp:spPr>
        <a:xfrm>
          <a:off x="7194888" y="600"/>
          <a:ext cx="3316932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TTP multiple</a:t>
          </a:r>
        </a:p>
      </dsp:txBody>
      <dsp:txXfrm>
        <a:off x="7233844" y="39556"/>
        <a:ext cx="3239020" cy="12521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091B1-66CD-4394-9E63-7A7AA742FDFF}">
      <dsp:nvSpPr>
        <dsp:cNvPr id="0" name=""/>
        <dsp:cNvSpPr/>
      </dsp:nvSpPr>
      <dsp:spPr>
        <a:xfrm>
          <a:off x="4586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MITRE ATTACK</a:t>
          </a:r>
        </a:p>
      </dsp:txBody>
      <dsp:txXfrm>
        <a:off x="34754" y="30168"/>
        <a:ext cx="1944913" cy="969666"/>
      </dsp:txXfrm>
    </dsp:sp>
    <dsp:sp modelId="{3B4EAB22-33BB-4B6B-BAD3-84C9845143E5}">
      <dsp:nvSpPr>
        <dsp:cNvPr id="0" name=""/>
        <dsp:cNvSpPr/>
      </dsp:nvSpPr>
      <dsp:spPr>
        <a:xfrm>
          <a:off x="2210360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210360" y="365810"/>
        <a:ext cx="297578" cy="298381"/>
      </dsp:txXfrm>
    </dsp:sp>
    <dsp:sp modelId="{DB4D67A5-BC3C-4CA3-97BE-BDF8D5F88C7F}">
      <dsp:nvSpPr>
        <dsp:cNvPr id="0" name=""/>
        <dsp:cNvSpPr/>
      </dsp:nvSpPr>
      <dsp:spPr>
        <a:xfrm>
          <a:off x="2811935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Descriptions and Procedures</a:t>
          </a:r>
        </a:p>
      </dsp:txBody>
      <dsp:txXfrm>
        <a:off x="2842103" y="30168"/>
        <a:ext cx="1944913" cy="969666"/>
      </dsp:txXfrm>
    </dsp:sp>
    <dsp:sp modelId="{8377127C-1E8F-492F-A8DA-CC026ED28C95}">
      <dsp:nvSpPr>
        <dsp:cNvPr id="0" name=""/>
        <dsp:cNvSpPr/>
      </dsp:nvSpPr>
      <dsp:spPr>
        <a:xfrm>
          <a:off x="5017710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017710" y="365810"/>
        <a:ext cx="297578" cy="298381"/>
      </dsp:txXfrm>
    </dsp:sp>
    <dsp:sp modelId="{2A58CB91-C28C-4B1A-878F-A3FF6F692AC5}">
      <dsp:nvSpPr>
        <dsp:cNvPr id="0" name=""/>
        <dsp:cNvSpPr/>
      </dsp:nvSpPr>
      <dsp:spPr>
        <a:xfrm>
          <a:off x="5619284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LLama2-7B</a:t>
          </a:r>
        </a:p>
      </dsp:txBody>
      <dsp:txXfrm>
        <a:off x="5649452" y="30168"/>
        <a:ext cx="1944913" cy="969666"/>
      </dsp:txXfrm>
    </dsp:sp>
    <dsp:sp modelId="{A5A02DB5-A781-4130-9183-B4B1E0D58182}">
      <dsp:nvSpPr>
        <dsp:cNvPr id="0" name=""/>
        <dsp:cNvSpPr/>
      </dsp:nvSpPr>
      <dsp:spPr>
        <a:xfrm>
          <a:off x="7825059" y="266350"/>
          <a:ext cx="425112" cy="497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825059" y="365810"/>
        <a:ext cx="297578" cy="298381"/>
      </dsp:txXfrm>
    </dsp:sp>
    <dsp:sp modelId="{D9C364BD-34CF-4D81-BBA2-5E09BAB94A67}">
      <dsp:nvSpPr>
        <dsp:cNvPr id="0" name=""/>
        <dsp:cNvSpPr/>
      </dsp:nvSpPr>
      <dsp:spPr>
        <a:xfrm>
          <a:off x="8426634" y="0"/>
          <a:ext cx="2005249" cy="103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Classify Text Chunks</a:t>
          </a:r>
        </a:p>
      </dsp:txBody>
      <dsp:txXfrm>
        <a:off x="8456802" y="30168"/>
        <a:ext cx="1944913" cy="9696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F04D-5877-4DF0-A9A7-51F2A7A5928E}">
      <dsp:nvSpPr>
        <dsp:cNvPr id="0" name=""/>
        <dsp:cNvSpPr/>
      </dsp:nvSpPr>
      <dsp:spPr>
        <a:xfrm>
          <a:off x="4621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Report</a:t>
          </a:r>
        </a:p>
      </dsp:txBody>
      <dsp:txXfrm>
        <a:off x="40127" y="231057"/>
        <a:ext cx="1949441" cy="1141260"/>
      </dsp:txXfrm>
    </dsp:sp>
    <dsp:sp modelId="{2E18B49B-1964-4BE2-9781-D7F9D1363428}">
      <dsp:nvSpPr>
        <dsp:cNvPr id="0" name=""/>
        <dsp:cNvSpPr/>
      </dsp:nvSpPr>
      <dsp:spPr>
        <a:xfrm>
          <a:off x="222711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227119" y="651365"/>
        <a:ext cx="299835" cy="300644"/>
      </dsp:txXfrm>
    </dsp:sp>
    <dsp:sp modelId="{C4EEC257-CC57-4879-9F6E-FED2AFE7CF96}">
      <dsp:nvSpPr>
        <dsp:cNvPr id="0" name=""/>
        <dsp:cNvSpPr/>
      </dsp:nvSpPr>
      <dsp:spPr>
        <a:xfrm>
          <a:off x="283325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extractor</a:t>
          </a:r>
        </a:p>
      </dsp:txBody>
      <dsp:txXfrm>
        <a:off x="2868761" y="231057"/>
        <a:ext cx="1949441" cy="1141260"/>
      </dsp:txXfrm>
    </dsp:sp>
    <dsp:sp modelId="{87D4CF10-2C7F-41FF-91D5-D5E88D796387}">
      <dsp:nvSpPr>
        <dsp:cNvPr id="0" name=""/>
        <dsp:cNvSpPr/>
      </dsp:nvSpPr>
      <dsp:spPr>
        <a:xfrm>
          <a:off x="5055754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055754" y="651365"/>
        <a:ext cx="299835" cy="300644"/>
      </dsp:txXfrm>
    </dsp:sp>
    <dsp:sp modelId="{6A7D7856-B61A-4EB3-BAC5-3C030D1AFCEA}">
      <dsp:nvSpPr>
        <dsp:cNvPr id="0" name=""/>
        <dsp:cNvSpPr/>
      </dsp:nvSpPr>
      <dsp:spPr>
        <a:xfrm>
          <a:off x="5661890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Human Supervision</a:t>
          </a:r>
        </a:p>
      </dsp:txBody>
      <dsp:txXfrm>
        <a:off x="5697396" y="231057"/>
        <a:ext cx="1949441" cy="1141260"/>
      </dsp:txXfrm>
    </dsp:sp>
    <dsp:sp modelId="{57AE503A-CA83-4103-A784-D3BCA2B8A2C6}">
      <dsp:nvSpPr>
        <dsp:cNvPr id="0" name=""/>
        <dsp:cNvSpPr/>
      </dsp:nvSpPr>
      <dsp:spPr>
        <a:xfrm>
          <a:off x="7884389" y="551151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884389" y="651365"/>
        <a:ext cx="299835" cy="300644"/>
      </dsp:txXfrm>
    </dsp:sp>
    <dsp:sp modelId="{BBCAE80A-469A-4CFE-96B0-E6CB24C0B90B}">
      <dsp:nvSpPr>
        <dsp:cNvPr id="0" name=""/>
        <dsp:cNvSpPr/>
      </dsp:nvSpPr>
      <dsp:spPr>
        <a:xfrm>
          <a:off x="8490525" y="195551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STIX bundle</a:t>
          </a:r>
        </a:p>
      </dsp:txBody>
      <dsp:txXfrm>
        <a:off x="8526031" y="231057"/>
        <a:ext cx="1949441" cy="1141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59283-17FC-4CCE-877C-99EDE973037C}">
      <dsp:nvSpPr>
        <dsp:cNvPr id="0" name=""/>
        <dsp:cNvSpPr/>
      </dsp:nvSpPr>
      <dsp:spPr>
        <a:xfrm>
          <a:off x="6840053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E99B-B98F-40EA-9C0A-9F448B5285A6}">
      <dsp:nvSpPr>
        <dsp:cNvPr id="0" name=""/>
        <dsp:cNvSpPr/>
      </dsp:nvSpPr>
      <dsp:spPr>
        <a:xfrm>
          <a:off x="6545002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B7A7D-1168-49A8-8C3C-4D543A21C6BE}">
      <dsp:nvSpPr>
        <dsp:cNvPr id="0" name=""/>
        <dsp:cNvSpPr/>
      </dsp:nvSpPr>
      <dsp:spPr>
        <a:xfrm>
          <a:off x="624995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566F-B9AC-4714-8DDE-44572715CAEB}">
      <dsp:nvSpPr>
        <dsp:cNvPr id="0" name=""/>
        <dsp:cNvSpPr/>
      </dsp:nvSpPr>
      <dsp:spPr>
        <a:xfrm>
          <a:off x="5955461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E3813-DB88-483F-8AD4-0BB987AC9AFD}">
      <dsp:nvSpPr>
        <dsp:cNvPr id="0" name=""/>
        <dsp:cNvSpPr/>
      </dsp:nvSpPr>
      <dsp:spPr>
        <a:xfrm>
          <a:off x="5660409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4F880-5739-436F-AB54-78C1A3AE78E0}">
      <dsp:nvSpPr>
        <dsp:cNvPr id="0" name=""/>
        <dsp:cNvSpPr/>
      </dsp:nvSpPr>
      <dsp:spPr>
        <a:xfrm>
          <a:off x="5204370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3F014-A751-405A-9AF9-C85FF2362374}">
      <dsp:nvSpPr>
        <dsp:cNvPr id="0" name=""/>
        <dsp:cNvSpPr/>
      </dsp:nvSpPr>
      <dsp:spPr>
        <a:xfrm>
          <a:off x="6577536" y="1126633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3179D-1D5B-4ECF-A652-FE2977A51EE5}">
      <dsp:nvSpPr>
        <dsp:cNvPr id="0" name=""/>
        <dsp:cNvSpPr/>
      </dsp:nvSpPr>
      <dsp:spPr>
        <a:xfrm>
          <a:off x="6577536" y="1794140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3288-64F4-4563-9222-ADE86609BC36}">
      <dsp:nvSpPr>
        <dsp:cNvPr id="0" name=""/>
        <dsp:cNvSpPr/>
      </dsp:nvSpPr>
      <dsp:spPr>
        <a:xfrm>
          <a:off x="6721135" y="1271202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D608-7499-4232-AF5B-B9395BB3D544}">
      <dsp:nvSpPr>
        <dsp:cNvPr id="0" name=""/>
        <dsp:cNvSpPr/>
      </dsp:nvSpPr>
      <dsp:spPr>
        <a:xfrm>
          <a:off x="6730671" y="165036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D6353-C805-4007-AD1A-9D77A04F6AD7}">
      <dsp:nvSpPr>
        <dsp:cNvPr id="0" name=""/>
        <dsp:cNvSpPr/>
      </dsp:nvSpPr>
      <dsp:spPr>
        <a:xfrm>
          <a:off x="3440795" y="724699"/>
          <a:ext cx="1630073" cy="163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Knowledge Graph</a:t>
          </a:r>
        </a:p>
      </dsp:txBody>
      <dsp:txXfrm>
        <a:off x="3679514" y="963442"/>
        <a:ext cx="1152635" cy="1152756"/>
      </dsp:txXfrm>
    </dsp:sp>
    <dsp:sp modelId="{A3DE204C-1941-4A99-B52F-EC3E518F6AF4}">
      <dsp:nvSpPr>
        <dsp:cNvPr id="0" name=""/>
        <dsp:cNvSpPr/>
      </dsp:nvSpPr>
      <dsp:spPr>
        <a:xfrm>
          <a:off x="3319072" y="585425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98441-9DAD-4693-83C8-F981B8799F5A}">
      <dsp:nvSpPr>
        <dsp:cNvPr id="0" name=""/>
        <dsp:cNvSpPr/>
      </dsp:nvSpPr>
      <dsp:spPr>
        <a:xfrm>
          <a:off x="3112649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4965D-FA04-4773-99C1-07A2B05C5855}">
      <dsp:nvSpPr>
        <dsp:cNvPr id="0" name=""/>
        <dsp:cNvSpPr/>
      </dsp:nvSpPr>
      <dsp:spPr>
        <a:xfrm>
          <a:off x="276879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6537-E78D-42E4-B984-27E104F1175B}">
      <dsp:nvSpPr>
        <dsp:cNvPr id="0" name=""/>
        <dsp:cNvSpPr/>
      </dsp:nvSpPr>
      <dsp:spPr>
        <a:xfrm>
          <a:off x="2424944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FAA47-E8A2-4E5F-B0C5-F246730F3582}">
      <dsp:nvSpPr>
        <dsp:cNvPr id="0" name=""/>
        <dsp:cNvSpPr/>
      </dsp:nvSpPr>
      <dsp:spPr>
        <a:xfrm>
          <a:off x="2081092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59CC8-081E-402C-95DB-54A747DFABAD}">
      <dsp:nvSpPr>
        <dsp:cNvPr id="0" name=""/>
        <dsp:cNvSpPr/>
      </dsp:nvSpPr>
      <dsp:spPr>
        <a:xfrm>
          <a:off x="1736678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B636F-4C5B-42D0-A285-8FC15F382AFE}">
      <dsp:nvSpPr>
        <dsp:cNvPr id="0" name=""/>
        <dsp:cNvSpPr/>
      </dsp:nvSpPr>
      <dsp:spPr>
        <a:xfrm>
          <a:off x="1392826" y="415437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2BD02-4945-4AFB-B2CB-483C9B2F5616}">
      <dsp:nvSpPr>
        <dsp:cNvPr id="0" name=""/>
        <dsp:cNvSpPr/>
      </dsp:nvSpPr>
      <dsp:spPr>
        <a:xfrm>
          <a:off x="1391704" y="0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1: bundles</a:t>
          </a:r>
        </a:p>
      </dsp:txBody>
      <dsp:txXfrm>
        <a:off x="1391704" y="0"/>
        <a:ext cx="1886980" cy="414113"/>
      </dsp:txXfrm>
    </dsp:sp>
    <dsp:sp modelId="{D540698B-3DD2-4888-920E-2B01C25362AD}">
      <dsp:nvSpPr>
        <dsp:cNvPr id="0" name=""/>
        <dsp:cNvSpPr/>
      </dsp:nvSpPr>
      <dsp:spPr>
        <a:xfrm>
          <a:off x="2984756" y="1378702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34E1-00B2-4664-A036-3744A6303540}">
      <dsp:nvSpPr>
        <dsp:cNvPr id="0" name=""/>
        <dsp:cNvSpPr/>
      </dsp:nvSpPr>
      <dsp:spPr>
        <a:xfrm>
          <a:off x="2666145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46B73-DC20-4125-BF62-F829D89474A3}">
      <dsp:nvSpPr>
        <dsp:cNvPr id="0" name=""/>
        <dsp:cNvSpPr/>
      </dsp:nvSpPr>
      <dsp:spPr>
        <a:xfrm>
          <a:off x="234809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CB9-C925-4900-B2E4-BD143DA2C42F}">
      <dsp:nvSpPr>
        <dsp:cNvPr id="0" name=""/>
        <dsp:cNvSpPr/>
      </dsp:nvSpPr>
      <dsp:spPr>
        <a:xfrm>
          <a:off x="202948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E03D-0E91-4E67-91DF-C95BA241B70C}">
      <dsp:nvSpPr>
        <dsp:cNvPr id="0" name=""/>
        <dsp:cNvSpPr/>
      </dsp:nvSpPr>
      <dsp:spPr>
        <a:xfrm>
          <a:off x="171143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F3956-8F1C-41A4-8821-6AE250F90EE1}">
      <dsp:nvSpPr>
        <dsp:cNvPr id="0" name=""/>
        <dsp:cNvSpPr/>
      </dsp:nvSpPr>
      <dsp:spPr>
        <a:xfrm>
          <a:off x="1392826" y="1459195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6D0F-C558-438D-A127-EA3B20C37C7D}">
      <dsp:nvSpPr>
        <dsp:cNvPr id="0" name=""/>
        <dsp:cNvSpPr/>
      </dsp:nvSpPr>
      <dsp:spPr>
        <a:xfrm>
          <a:off x="1391704" y="1047199"/>
          <a:ext cx="1427015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2: bundles</a:t>
          </a:r>
        </a:p>
      </dsp:txBody>
      <dsp:txXfrm>
        <a:off x="1391704" y="1047199"/>
        <a:ext cx="1427015" cy="414113"/>
      </dsp:txXfrm>
    </dsp:sp>
    <dsp:sp modelId="{30A656D9-7A62-4734-9A14-E02867564A99}">
      <dsp:nvSpPr>
        <dsp:cNvPr id="0" name=""/>
        <dsp:cNvSpPr/>
      </dsp:nvSpPr>
      <dsp:spPr>
        <a:xfrm>
          <a:off x="3319072" y="2158740"/>
          <a:ext cx="321975" cy="3222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6C9EB-01DC-404D-BCED-4A08794BA7E3}">
      <dsp:nvSpPr>
        <dsp:cNvPr id="0" name=""/>
        <dsp:cNvSpPr/>
      </dsp:nvSpPr>
      <dsp:spPr>
        <a:xfrm>
          <a:off x="3112649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CC360-68D3-4015-8E85-9ABC11C0F7A8}">
      <dsp:nvSpPr>
        <dsp:cNvPr id="0" name=""/>
        <dsp:cNvSpPr/>
      </dsp:nvSpPr>
      <dsp:spPr>
        <a:xfrm>
          <a:off x="276879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A6F41-E85A-4261-9457-F700902A2D5F}">
      <dsp:nvSpPr>
        <dsp:cNvPr id="0" name=""/>
        <dsp:cNvSpPr/>
      </dsp:nvSpPr>
      <dsp:spPr>
        <a:xfrm>
          <a:off x="2424944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AA24-2065-4EB5-9B8D-CD4854B1B78C}">
      <dsp:nvSpPr>
        <dsp:cNvPr id="0" name=""/>
        <dsp:cNvSpPr/>
      </dsp:nvSpPr>
      <dsp:spPr>
        <a:xfrm>
          <a:off x="2081092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D27-3F76-42CC-8ADA-85F804B9A082}">
      <dsp:nvSpPr>
        <dsp:cNvPr id="0" name=""/>
        <dsp:cNvSpPr/>
      </dsp:nvSpPr>
      <dsp:spPr>
        <a:xfrm>
          <a:off x="1736678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1846E-B7CE-4D45-8999-F910D53EEAE4}">
      <dsp:nvSpPr>
        <dsp:cNvPr id="0" name=""/>
        <dsp:cNvSpPr/>
      </dsp:nvSpPr>
      <dsp:spPr>
        <a:xfrm>
          <a:off x="1392826" y="2486801"/>
          <a:ext cx="160987" cy="160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F436-472C-4E59-92DB-7A131E4CFD64}">
      <dsp:nvSpPr>
        <dsp:cNvPr id="0" name=""/>
        <dsp:cNvSpPr/>
      </dsp:nvSpPr>
      <dsp:spPr>
        <a:xfrm>
          <a:off x="1391704" y="2071098"/>
          <a:ext cx="1886980" cy="41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Source 3: bundles</a:t>
          </a:r>
        </a:p>
      </dsp:txBody>
      <dsp:txXfrm>
        <a:off x="1391704" y="2071098"/>
        <a:ext cx="1886980" cy="4141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3B080-86BC-482B-82C9-75AE00F3D5FD}">
      <dsp:nvSpPr>
        <dsp:cNvPr id="0" name=""/>
        <dsp:cNvSpPr/>
      </dsp:nvSpPr>
      <dsp:spPr>
        <a:xfrm>
          <a:off x="492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ARC</a:t>
          </a:r>
        </a:p>
      </dsp:txBody>
      <dsp:txXfrm>
        <a:off x="4929" y="640569"/>
        <a:ext cx="1889521" cy="547200"/>
      </dsp:txXfrm>
    </dsp:sp>
    <dsp:sp modelId="{2569F3D9-C321-44D8-B167-B88771B5F4ED}">
      <dsp:nvSpPr>
        <dsp:cNvPr id="0" name=""/>
        <dsp:cNvSpPr/>
      </dsp:nvSpPr>
      <dsp:spPr>
        <a:xfrm>
          <a:off x="492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QA benchmark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Older ones are SQUAD, SNLI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Knowledge and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Scientific questions</a:t>
          </a:r>
        </a:p>
      </dsp:txBody>
      <dsp:txXfrm>
        <a:off x="4929" y="1187769"/>
        <a:ext cx="1889521" cy="2522998"/>
      </dsp:txXfrm>
    </dsp:sp>
    <dsp:sp modelId="{61817103-0C50-41AE-8A73-5F41C2DCDA33}">
      <dsp:nvSpPr>
        <dsp:cNvPr id="0" name=""/>
        <dsp:cNvSpPr/>
      </dsp:nvSpPr>
      <dsp:spPr>
        <a:xfrm>
          <a:off x="215898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HellaSWAG</a:t>
          </a:r>
          <a:endParaRPr lang="en-GB" sz="1900" kern="1200" dirty="0"/>
        </a:p>
      </dsp:txBody>
      <dsp:txXfrm>
        <a:off x="2158984" y="640569"/>
        <a:ext cx="1889521" cy="547200"/>
      </dsp:txXfrm>
    </dsp:sp>
    <dsp:sp modelId="{051C7DF4-6F54-4CD4-BB06-5B66EBDACD57}">
      <dsp:nvSpPr>
        <dsp:cNvPr id="0" name=""/>
        <dsp:cNvSpPr/>
      </dsp:nvSpPr>
      <dsp:spPr>
        <a:xfrm>
          <a:off x="215898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Commonsense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Natural Language Inference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Common, Real world physical scenarios</a:t>
          </a:r>
        </a:p>
      </dsp:txBody>
      <dsp:txXfrm>
        <a:off x="2158984" y="1187769"/>
        <a:ext cx="1889521" cy="2522998"/>
      </dsp:txXfrm>
    </dsp:sp>
    <dsp:sp modelId="{1F369C21-D6CB-4FAD-BDFD-F2177330C78F}">
      <dsp:nvSpPr>
        <dsp:cNvPr id="0" name=""/>
        <dsp:cNvSpPr/>
      </dsp:nvSpPr>
      <dsp:spPr>
        <a:xfrm>
          <a:off x="431303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MMLU</a:t>
          </a:r>
        </a:p>
      </dsp:txBody>
      <dsp:txXfrm>
        <a:off x="4313039" y="640569"/>
        <a:ext cx="1889521" cy="547200"/>
      </dsp:txXfrm>
    </dsp:sp>
    <dsp:sp modelId="{D927BBC5-7B32-4EED-8A21-3969246DDFFC}">
      <dsp:nvSpPr>
        <dsp:cNvPr id="0" name=""/>
        <dsp:cNvSpPr/>
      </dsp:nvSpPr>
      <dsp:spPr>
        <a:xfrm>
          <a:off x="431303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Broad QA benchmark Subjects: STEM, humanities, social sciences and other subjects</a:t>
          </a:r>
        </a:p>
      </dsp:txBody>
      <dsp:txXfrm>
        <a:off x="4313039" y="1187769"/>
        <a:ext cx="1889521" cy="2522998"/>
      </dsp:txXfrm>
    </dsp:sp>
    <dsp:sp modelId="{0CA29877-73EB-4006-8531-974880CD7016}">
      <dsp:nvSpPr>
        <dsp:cNvPr id="0" name=""/>
        <dsp:cNvSpPr/>
      </dsp:nvSpPr>
      <dsp:spPr>
        <a:xfrm>
          <a:off x="646709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GSM8k</a:t>
          </a:r>
        </a:p>
      </dsp:txBody>
      <dsp:txXfrm>
        <a:off x="6467094" y="640569"/>
        <a:ext cx="1889521" cy="547200"/>
      </dsp:txXfrm>
    </dsp:sp>
    <dsp:sp modelId="{EA4DA7C0-188D-4E05-98CA-7BFDBE5D2696}">
      <dsp:nvSpPr>
        <dsp:cNvPr id="0" name=""/>
        <dsp:cNvSpPr/>
      </dsp:nvSpPr>
      <dsp:spPr>
        <a:xfrm>
          <a:off x="646709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Grade School Math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Multistep mathematical reasoning abilities</a:t>
          </a:r>
        </a:p>
      </dsp:txBody>
      <dsp:txXfrm>
        <a:off x="6467094" y="1187769"/>
        <a:ext cx="1889521" cy="2522998"/>
      </dsp:txXfrm>
    </dsp:sp>
    <dsp:sp modelId="{8FB0E12C-33AB-44D4-B6C2-2FA0A5B2AA7F}">
      <dsp:nvSpPr>
        <dsp:cNvPr id="0" name=""/>
        <dsp:cNvSpPr/>
      </dsp:nvSpPr>
      <dsp:spPr>
        <a:xfrm>
          <a:off x="8621148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HumanEval</a:t>
          </a:r>
          <a:endParaRPr lang="en-GB" sz="1900" kern="1200" dirty="0"/>
        </a:p>
      </dsp:txBody>
      <dsp:txXfrm>
        <a:off x="8621148" y="640569"/>
        <a:ext cx="1889521" cy="547200"/>
      </dsp:txXfrm>
    </dsp:sp>
    <dsp:sp modelId="{44BBA1F1-E3B6-4B76-AED2-9ACF07BB3798}">
      <dsp:nvSpPr>
        <dsp:cNvPr id="0" name=""/>
        <dsp:cNvSpPr/>
      </dsp:nvSpPr>
      <dsp:spPr>
        <a:xfrm>
          <a:off x="8621148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Measure ability to generate code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Python coding </a:t>
          </a:r>
          <a:r>
            <a:rPr lang="en-GB" sz="1900" kern="1200" dirty="0" err="1"/>
            <a:t>channelges</a:t>
          </a:r>
          <a:endParaRPr lang="en-GB" sz="1900" kern="1200" dirty="0"/>
        </a:p>
      </dsp:txBody>
      <dsp:txXfrm>
        <a:off x="8621148" y="1187769"/>
        <a:ext cx="1889521" cy="2522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4929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</a:t>
          </a:r>
        </a:p>
      </dsp:txBody>
      <dsp:txXfrm>
        <a:off x="4929" y="58729"/>
        <a:ext cx="1889521" cy="489600"/>
      </dsp:txXfrm>
    </dsp:sp>
    <dsp:sp modelId="{062AFB93-27C4-4D49-9AE4-D2DBED3E3237}">
      <dsp:nvSpPr>
        <dsp:cNvPr id="0" name=""/>
        <dsp:cNvSpPr/>
      </dsp:nvSpPr>
      <dsp:spPr>
        <a:xfrm>
          <a:off x="4929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ATT&amp;CK v14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October 31 2023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625 categories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201 parent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424 sub-techniques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Average: 2 release per year</a:t>
          </a:r>
        </a:p>
      </dsp:txBody>
      <dsp:txXfrm>
        <a:off x="4929" y="548329"/>
        <a:ext cx="1889521" cy="3744279"/>
      </dsp:txXfrm>
    </dsp:sp>
    <dsp:sp modelId="{6CAF52FE-26D0-4761-91E8-0C58C85C3E6A}">
      <dsp:nvSpPr>
        <dsp:cNvPr id="0" name=""/>
        <dsp:cNvSpPr/>
      </dsp:nvSpPr>
      <dsp:spPr>
        <a:xfrm>
          <a:off x="2158984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PAN UNIT42</a:t>
          </a:r>
        </a:p>
      </dsp:txBody>
      <dsp:txXfrm>
        <a:off x="2158984" y="58729"/>
        <a:ext cx="1889521" cy="489600"/>
      </dsp:txXfrm>
    </dsp:sp>
    <dsp:sp modelId="{C422FD3F-4771-4EA1-8468-601CD43905B1}">
      <dsp:nvSpPr>
        <dsp:cNvPr id="0" name=""/>
        <dsp:cNvSpPr/>
      </dsp:nvSpPr>
      <dsp:spPr>
        <a:xfrm>
          <a:off x="2158984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83 playbooks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playbook: one intrusion set, one or more campaigns, zero or more indicators, one or more attack patterns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Encoded as STIX 2.0 and ATT&amp;CK</a:t>
          </a:r>
        </a:p>
      </dsp:txBody>
      <dsp:txXfrm>
        <a:off x="2158984" y="548329"/>
        <a:ext cx="1889521" cy="3744279"/>
      </dsp:txXfrm>
    </dsp:sp>
    <dsp:sp modelId="{1EE0C908-BF55-4F38-9F8B-C8169EEFE2BC}">
      <dsp:nvSpPr>
        <dsp:cNvPr id="0" name=""/>
        <dsp:cNvSpPr/>
      </dsp:nvSpPr>
      <dsp:spPr>
        <a:xfrm>
          <a:off x="4313039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CISA Advisories</a:t>
          </a:r>
        </a:p>
      </dsp:txBody>
      <dsp:txXfrm>
        <a:off x="4313039" y="58729"/>
        <a:ext cx="1889521" cy="489600"/>
      </dsp:txXfrm>
    </dsp:sp>
    <dsp:sp modelId="{DE49AA09-978F-4D7C-B62E-E0415CBAFB2D}">
      <dsp:nvSpPr>
        <dsp:cNvPr id="0" name=""/>
        <dsp:cNvSpPr/>
      </dsp:nvSpPr>
      <dsp:spPr>
        <a:xfrm>
          <a:off x="4313039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128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 are in JSON STIX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111 are in old XML STIX 1.0 format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Contains a PDF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IOC as XML and JSON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Also refers to ATT&amp;CK framework with v14 as the latest</a:t>
          </a:r>
        </a:p>
      </dsp:txBody>
      <dsp:txXfrm>
        <a:off x="4313039" y="548329"/>
        <a:ext cx="1889521" cy="3744279"/>
      </dsp:txXfrm>
    </dsp:sp>
    <dsp:sp modelId="{96180A0C-8DB5-4CC8-B90A-1C20D6987BF0}">
      <dsp:nvSpPr>
        <dsp:cNvPr id="0" name=""/>
        <dsp:cNvSpPr/>
      </dsp:nvSpPr>
      <dsp:spPr>
        <a:xfrm>
          <a:off x="6467094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MITRE TRAM</a:t>
          </a:r>
        </a:p>
      </dsp:txBody>
      <dsp:txXfrm>
        <a:off x="6467094" y="58729"/>
        <a:ext cx="1889521" cy="489600"/>
      </dsp:txXfrm>
    </dsp:sp>
    <dsp:sp modelId="{7B34A98F-A14A-4B53-90A7-FE569692F90F}">
      <dsp:nvSpPr>
        <dsp:cNvPr id="0" name=""/>
        <dsp:cNvSpPr/>
      </dsp:nvSpPr>
      <dsp:spPr>
        <a:xfrm>
          <a:off x="6467094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Last update: 27 August 2023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Feedly: filtered news articles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CTI reports + technique labels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Most common 50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Based on </a:t>
          </a:r>
          <a:r>
            <a:rPr lang="en-GB" sz="1700" kern="1200" dirty="0" err="1"/>
            <a:t>SciBERT</a:t>
          </a:r>
          <a:endParaRPr lang="en-GB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 dirty="0"/>
        </a:p>
      </dsp:txBody>
      <dsp:txXfrm>
        <a:off x="6467094" y="548329"/>
        <a:ext cx="1889521" cy="3744279"/>
      </dsp:txXfrm>
    </dsp:sp>
    <dsp:sp modelId="{11201443-F719-4D15-9B56-F7A3323B74F0}">
      <dsp:nvSpPr>
        <dsp:cNvPr id="0" name=""/>
        <dsp:cNvSpPr/>
      </dsp:nvSpPr>
      <dsp:spPr>
        <a:xfrm>
          <a:off x="8621148" y="58729"/>
          <a:ext cx="1889521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AnnoCTR</a:t>
          </a:r>
          <a:endParaRPr lang="en-GB" sz="1700" kern="1200" dirty="0"/>
        </a:p>
      </dsp:txBody>
      <dsp:txXfrm>
        <a:off x="8621148" y="58729"/>
        <a:ext cx="1889521" cy="489600"/>
      </dsp:txXfrm>
    </dsp:sp>
    <dsp:sp modelId="{3BF7B01F-C907-4F14-A878-94F203ABD108}">
      <dsp:nvSpPr>
        <dsp:cNvPr id="0" name=""/>
        <dsp:cNvSpPr/>
      </dsp:nvSpPr>
      <dsp:spPr>
        <a:xfrm>
          <a:off x="8621148" y="548329"/>
          <a:ext cx="1889521" cy="3744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Curated by Bosch 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Reports from 03/2013 to 02/2022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400 public threat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CC-BY-SA licenced from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5 commercial vendors: Intel471, Lab52, </a:t>
          </a:r>
          <a:r>
            <a:rPr lang="en-GB" sz="1700" kern="1200" dirty="0" err="1"/>
            <a:t>QuoIntelligence</a:t>
          </a:r>
          <a:r>
            <a:rPr lang="en-GB" sz="1700" kern="1200" dirty="0"/>
            <a:t>, Zscaler</a:t>
          </a:r>
        </a:p>
      </dsp:txBody>
      <dsp:txXfrm>
        <a:off x="8621148" y="548329"/>
        <a:ext cx="1889521" cy="37442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4B08-79B7-40E6-BCCE-465DD23BAB9A}">
      <dsp:nvSpPr>
        <dsp:cNvPr id="0" name=""/>
        <dsp:cNvSpPr/>
      </dsp:nvSpPr>
      <dsp:spPr>
        <a:xfrm>
          <a:off x="3953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Exact Match</a:t>
          </a:r>
        </a:p>
      </dsp:txBody>
      <dsp:txXfrm>
        <a:off x="3953" y="155298"/>
        <a:ext cx="2377306" cy="748800"/>
      </dsp:txXfrm>
    </dsp:sp>
    <dsp:sp modelId="{2EFA2B96-C991-4208-961E-83626DCD792F}">
      <dsp:nvSpPr>
        <dsp:cNvPr id="0" name=""/>
        <dsp:cNvSpPr/>
      </dsp:nvSpPr>
      <dsp:spPr>
        <a:xfrm>
          <a:off x="3953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percentage of queries that are answered correctly</a:t>
          </a:r>
        </a:p>
      </dsp:txBody>
      <dsp:txXfrm>
        <a:off x="3953" y="904098"/>
        <a:ext cx="2377306" cy="3291941"/>
      </dsp:txXfrm>
    </dsp:sp>
    <dsp:sp modelId="{E716AE46-DEC2-421A-938C-EF6BE2A0AD0F}">
      <dsp:nvSpPr>
        <dsp:cNvPr id="0" name=""/>
        <dsp:cNvSpPr/>
      </dsp:nvSpPr>
      <dsp:spPr>
        <a:xfrm>
          <a:off x="2714082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Recall</a:t>
          </a:r>
        </a:p>
      </dsp:txBody>
      <dsp:txXfrm>
        <a:off x="2714082" y="155298"/>
        <a:ext cx="2377306" cy="748800"/>
      </dsp:txXfrm>
    </dsp:sp>
    <dsp:sp modelId="{24E8D36A-21BE-4599-BB81-44590E7AB022}">
      <dsp:nvSpPr>
        <dsp:cNvPr id="0" name=""/>
        <dsp:cNvSpPr/>
      </dsp:nvSpPr>
      <dsp:spPr>
        <a:xfrm>
          <a:off x="2714082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regardless of the number of answer returned</a:t>
          </a:r>
        </a:p>
      </dsp:txBody>
      <dsp:txXfrm>
        <a:off x="2714082" y="904098"/>
        <a:ext cx="2377306" cy="3291941"/>
      </dsp:txXfrm>
    </dsp:sp>
    <dsp:sp modelId="{EB1E5633-10D4-48DA-9996-0C78F3717B0E}">
      <dsp:nvSpPr>
        <dsp:cNvPr id="0" name=""/>
        <dsp:cNvSpPr/>
      </dsp:nvSpPr>
      <dsp:spPr>
        <a:xfrm>
          <a:off x="5424211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Precision</a:t>
          </a:r>
        </a:p>
      </dsp:txBody>
      <dsp:txXfrm>
        <a:off x="5424211" y="155298"/>
        <a:ext cx="2377306" cy="748800"/>
      </dsp:txXfrm>
    </dsp:sp>
    <dsp:sp modelId="{54C1E7ED-0E9C-42C0-9305-3452465AEECB}">
      <dsp:nvSpPr>
        <dsp:cNvPr id="0" name=""/>
        <dsp:cNvSpPr/>
      </dsp:nvSpPr>
      <dsp:spPr>
        <a:xfrm>
          <a:off x="5424211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divided by the number of answers returned.</a:t>
          </a:r>
        </a:p>
      </dsp:txBody>
      <dsp:txXfrm>
        <a:off x="5424211" y="904098"/>
        <a:ext cx="2377306" cy="3291941"/>
      </dsp:txXfrm>
    </dsp:sp>
    <dsp:sp modelId="{1EB8E3B7-7C47-4B1A-9FB0-0B617241E241}">
      <dsp:nvSpPr>
        <dsp:cNvPr id="0" name=""/>
        <dsp:cNvSpPr/>
      </dsp:nvSpPr>
      <dsp:spPr>
        <a:xfrm>
          <a:off x="8134340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F1</a:t>
          </a:r>
        </a:p>
      </dsp:txBody>
      <dsp:txXfrm>
        <a:off x="8134340" y="155298"/>
        <a:ext cx="2377306" cy="748800"/>
      </dsp:txXfrm>
    </dsp:sp>
    <dsp:sp modelId="{4A072EA8-8FA8-4AFE-B680-58E71BF975FC}">
      <dsp:nvSpPr>
        <dsp:cNvPr id="0" name=""/>
        <dsp:cNvSpPr/>
      </dsp:nvSpPr>
      <dsp:spPr>
        <a:xfrm>
          <a:off x="8134340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Harmonic mean of precision and recall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Considers both TP and FP</a:t>
          </a:r>
        </a:p>
      </dsp:txBody>
      <dsp:txXfrm>
        <a:off x="8134340" y="904098"/>
        <a:ext cx="2377306" cy="3291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1699" y="3020690"/>
          <a:ext cx="10512200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</a:t>
          </a:r>
        </a:p>
      </dsp:txBody>
      <dsp:txXfrm>
        <a:off x="40655" y="3059646"/>
        <a:ext cx="10434288" cy="1252135"/>
      </dsp:txXfrm>
    </dsp:sp>
    <dsp:sp modelId="{F4026EEA-1948-4810-966F-D86835665112}">
      <dsp:nvSpPr>
        <dsp:cNvPr id="0" name=""/>
        <dsp:cNvSpPr/>
      </dsp:nvSpPr>
      <dsp:spPr>
        <a:xfrm>
          <a:off x="1699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Regex</a:t>
          </a:r>
        </a:p>
      </dsp:txBody>
      <dsp:txXfrm>
        <a:off x="40655" y="1549601"/>
        <a:ext cx="1570285" cy="1252135"/>
      </dsp:txXfrm>
    </dsp:sp>
    <dsp:sp modelId="{70B47DE4-FD19-428D-B58E-8C5FF7B7A9D4}">
      <dsp:nvSpPr>
        <dsp:cNvPr id="0" name=""/>
        <dsp:cNvSpPr/>
      </dsp:nvSpPr>
      <dsp:spPr>
        <a:xfrm>
          <a:off x="1699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40655" y="39556"/>
        <a:ext cx="1570285" cy="1252135"/>
      </dsp:txXfrm>
    </dsp:sp>
    <dsp:sp modelId="{F68C1D56-3F7E-4AAF-97F4-A3D49B0D3C34}">
      <dsp:nvSpPr>
        <dsp:cNvPr id="0" name=""/>
        <dsp:cNvSpPr/>
      </dsp:nvSpPr>
      <dsp:spPr>
        <a:xfrm>
          <a:off x="1788345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</a:t>
          </a:r>
        </a:p>
      </dsp:txBody>
      <dsp:txXfrm>
        <a:off x="1827301" y="1549601"/>
        <a:ext cx="1570285" cy="1252135"/>
      </dsp:txXfrm>
    </dsp:sp>
    <dsp:sp modelId="{18AFC531-5BD5-4BB8-A304-5F174F90D761}">
      <dsp:nvSpPr>
        <dsp:cNvPr id="0" name=""/>
        <dsp:cNvSpPr/>
      </dsp:nvSpPr>
      <dsp:spPr>
        <a:xfrm>
          <a:off x="1788345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1827301" y="39556"/>
        <a:ext cx="1570285" cy="1252135"/>
      </dsp:txXfrm>
    </dsp:sp>
    <dsp:sp modelId="{DFD34027-D590-4B24-81BF-A213D0ACEDC0}">
      <dsp:nvSpPr>
        <dsp:cNvPr id="0" name=""/>
        <dsp:cNvSpPr/>
      </dsp:nvSpPr>
      <dsp:spPr>
        <a:xfrm>
          <a:off x="3574990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FLAIR</a:t>
          </a:r>
        </a:p>
      </dsp:txBody>
      <dsp:txXfrm>
        <a:off x="3613946" y="1549601"/>
        <a:ext cx="1570285" cy="1252135"/>
      </dsp:txXfrm>
    </dsp:sp>
    <dsp:sp modelId="{CAF52BD7-08CE-41C7-ACCB-E0CD405DA745}">
      <dsp:nvSpPr>
        <dsp:cNvPr id="0" name=""/>
        <dsp:cNvSpPr/>
      </dsp:nvSpPr>
      <dsp:spPr>
        <a:xfrm>
          <a:off x="3574990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3613946" y="39556"/>
        <a:ext cx="1570285" cy="1252135"/>
      </dsp:txXfrm>
    </dsp:sp>
    <dsp:sp modelId="{A96D00ED-0D69-4DC5-BFC1-DE38EF19E7C6}">
      <dsp:nvSpPr>
        <dsp:cNvPr id="0" name=""/>
        <dsp:cNvSpPr/>
      </dsp:nvSpPr>
      <dsp:spPr>
        <a:xfrm>
          <a:off x="5361636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RoBERTA</a:t>
          </a:r>
          <a:endParaRPr lang="en-GB" sz="2900" kern="1200" dirty="0"/>
        </a:p>
      </dsp:txBody>
      <dsp:txXfrm>
        <a:off x="5400592" y="1549601"/>
        <a:ext cx="1570285" cy="1252135"/>
      </dsp:txXfrm>
    </dsp:sp>
    <dsp:sp modelId="{235E674B-CBE9-4205-9F64-A122009A4CF3}">
      <dsp:nvSpPr>
        <dsp:cNvPr id="0" name=""/>
        <dsp:cNvSpPr/>
      </dsp:nvSpPr>
      <dsp:spPr>
        <a:xfrm>
          <a:off x="5361636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5400592" y="39556"/>
        <a:ext cx="1570285" cy="1252135"/>
      </dsp:txXfrm>
    </dsp:sp>
    <dsp:sp modelId="{AC86EF4A-C4D1-4947-BA6B-1E4DB6D6AF5E}">
      <dsp:nvSpPr>
        <dsp:cNvPr id="0" name=""/>
        <dsp:cNvSpPr/>
      </dsp:nvSpPr>
      <dsp:spPr>
        <a:xfrm>
          <a:off x="7148282" y="1510645"/>
          <a:ext cx="3365618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Spacy-LLM</a:t>
          </a:r>
        </a:p>
      </dsp:txBody>
      <dsp:txXfrm>
        <a:off x="7187238" y="1549601"/>
        <a:ext cx="3287706" cy="1252135"/>
      </dsp:txXfrm>
    </dsp:sp>
    <dsp:sp modelId="{93A90C06-6BE0-4C06-8D03-917281DD7D57}">
      <dsp:nvSpPr>
        <dsp:cNvPr id="0" name=""/>
        <dsp:cNvSpPr/>
      </dsp:nvSpPr>
      <dsp:spPr>
        <a:xfrm>
          <a:off x="7148282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7187238" y="39556"/>
        <a:ext cx="1570285" cy="1252135"/>
      </dsp:txXfrm>
    </dsp:sp>
    <dsp:sp modelId="{FF9800A6-16A3-419F-9737-4BDCAA9F300B}">
      <dsp:nvSpPr>
        <dsp:cNvPr id="0" name=""/>
        <dsp:cNvSpPr/>
      </dsp:nvSpPr>
      <dsp:spPr>
        <a:xfrm>
          <a:off x="8865703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SRE</a:t>
          </a:r>
        </a:p>
      </dsp:txBody>
      <dsp:txXfrm>
        <a:off x="8904659" y="39556"/>
        <a:ext cx="1570285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2165B-8674-48EF-8D90-9FEF394B97D3}">
      <dsp:nvSpPr>
        <dsp:cNvPr id="0" name=""/>
        <dsp:cNvSpPr/>
      </dsp:nvSpPr>
      <dsp:spPr>
        <a:xfrm>
          <a:off x="1101011" y="1466615"/>
          <a:ext cx="769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4455"/>
              </a:moveTo>
              <a:lnTo>
                <a:pt x="769842" y="114455"/>
              </a:lnTo>
              <a:lnTo>
                <a:pt x="76984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89D6A-5FAA-4E19-AB4A-F7D3CE09CFC2}">
      <dsp:nvSpPr>
        <dsp:cNvPr id="0" name=""/>
        <dsp:cNvSpPr/>
      </dsp:nvSpPr>
      <dsp:spPr>
        <a:xfrm>
          <a:off x="3740471" y="2408652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77" y="0"/>
              </a:lnTo>
              <a:lnTo>
                <a:pt x="109977" y="236451"/>
              </a:lnTo>
              <a:lnTo>
                <a:pt x="219955" y="2364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409BA-DE55-4B79-8FEC-F264500E5BD4}">
      <dsp:nvSpPr>
        <dsp:cNvPr id="0" name=""/>
        <dsp:cNvSpPr/>
      </dsp:nvSpPr>
      <dsp:spPr>
        <a:xfrm>
          <a:off x="3740471" y="2172200"/>
          <a:ext cx="219955" cy="236451"/>
        </a:xfrm>
        <a:custGeom>
          <a:avLst/>
          <a:gdLst/>
          <a:ahLst/>
          <a:cxnLst/>
          <a:rect l="0" t="0" r="0" b="0"/>
          <a:pathLst>
            <a:path>
              <a:moveTo>
                <a:pt x="0" y="236451"/>
              </a:moveTo>
              <a:lnTo>
                <a:pt x="109977" y="236451"/>
              </a:lnTo>
              <a:lnTo>
                <a:pt x="109977" y="0"/>
              </a:lnTo>
              <a:lnTo>
                <a:pt x="21995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B5C59-A92B-473C-90E7-0286574337BF}">
      <dsp:nvSpPr>
        <dsp:cNvPr id="0" name=""/>
        <dsp:cNvSpPr/>
      </dsp:nvSpPr>
      <dsp:spPr>
        <a:xfrm>
          <a:off x="1101011" y="1581071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827580"/>
              </a:lnTo>
              <a:lnTo>
                <a:pt x="1539685" y="82758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3D9D3-AE4A-4741-9AE8-0472E13F03C8}">
      <dsp:nvSpPr>
        <dsp:cNvPr id="0" name=""/>
        <dsp:cNvSpPr/>
      </dsp:nvSpPr>
      <dsp:spPr>
        <a:xfrm>
          <a:off x="3740471" y="1653577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62ACC-8225-4F86-84DE-ADED0CB0FCCA}">
      <dsp:nvSpPr>
        <dsp:cNvPr id="0" name=""/>
        <dsp:cNvSpPr/>
      </dsp:nvSpPr>
      <dsp:spPr>
        <a:xfrm>
          <a:off x="1101011" y="1581071"/>
          <a:ext cx="1539685" cy="118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707" y="0"/>
              </a:lnTo>
              <a:lnTo>
                <a:pt x="1429707" y="118225"/>
              </a:lnTo>
              <a:lnTo>
                <a:pt x="1539685" y="1182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8CE99-2046-45CB-902D-0C787C53E15C}">
      <dsp:nvSpPr>
        <dsp:cNvPr id="0" name=""/>
        <dsp:cNvSpPr/>
      </dsp:nvSpPr>
      <dsp:spPr>
        <a:xfrm>
          <a:off x="3740471" y="1180673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BF7C9-8375-4208-8ED2-731CD9504044}">
      <dsp:nvSpPr>
        <dsp:cNvPr id="0" name=""/>
        <dsp:cNvSpPr/>
      </dsp:nvSpPr>
      <dsp:spPr>
        <a:xfrm>
          <a:off x="1101011" y="1226393"/>
          <a:ext cx="1539685" cy="354677"/>
        </a:xfrm>
        <a:custGeom>
          <a:avLst/>
          <a:gdLst/>
          <a:ahLst/>
          <a:cxnLst/>
          <a:rect l="0" t="0" r="0" b="0"/>
          <a:pathLst>
            <a:path>
              <a:moveTo>
                <a:pt x="0" y="354677"/>
              </a:moveTo>
              <a:lnTo>
                <a:pt x="1429707" y="354677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C8C36-4CA9-4F60-B296-E44D70E9313B}">
      <dsp:nvSpPr>
        <dsp:cNvPr id="0" name=""/>
        <dsp:cNvSpPr/>
      </dsp:nvSpPr>
      <dsp:spPr>
        <a:xfrm>
          <a:off x="3740471" y="707770"/>
          <a:ext cx="219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9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9C0F3-E8BE-4591-BA42-E404846CFAE6}">
      <dsp:nvSpPr>
        <dsp:cNvPr id="0" name=""/>
        <dsp:cNvSpPr/>
      </dsp:nvSpPr>
      <dsp:spPr>
        <a:xfrm>
          <a:off x="1101011" y="753490"/>
          <a:ext cx="1539685" cy="827580"/>
        </a:xfrm>
        <a:custGeom>
          <a:avLst/>
          <a:gdLst/>
          <a:ahLst/>
          <a:cxnLst/>
          <a:rect l="0" t="0" r="0" b="0"/>
          <a:pathLst>
            <a:path>
              <a:moveTo>
                <a:pt x="0" y="827580"/>
              </a:moveTo>
              <a:lnTo>
                <a:pt x="1429707" y="827580"/>
              </a:lnTo>
              <a:lnTo>
                <a:pt x="1429707" y="0"/>
              </a:lnTo>
              <a:lnTo>
                <a:pt x="153968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FCAA7-B432-41A1-A76E-7B9F4A159A68}">
      <dsp:nvSpPr>
        <dsp:cNvPr id="0" name=""/>
        <dsp:cNvSpPr/>
      </dsp:nvSpPr>
      <dsp:spPr>
        <a:xfrm>
          <a:off x="1235" y="1413355"/>
          <a:ext cx="1099775" cy="3354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TEXT</a:t>
          </a:r>
        </a:p>
      </dsp:txBody>
      <dsp:txXfrm>
        <a:off x="1235" y="1413355"/>
        <a:ext cx="1099775" cy="335431"/>
      </dsp:txXfrm>
    </dsp:sp>
    <dsp:sp modelId="{B8D33E8A-DBE5-4261-B4E4-C9B7E8E5D42F}">
      <dsp:nvSpPr>
        <dsp:cNvPr id="0" name=""/>
        <dsp:cNvSpPr/>
      </dsp:nvSpPr>
      <dsp:spPr>
        <a:xfrm>
          <a:off x="2640696" y="585774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Regex</a:t>
          </a:r>
        </a:p>
      </dsp:txBody>
      <dsp:txXfrm>
        <a:off x="2640696" y="585774"/>
        <a:ext cx="1099775" cy="335431"/>
      </dsp:txXfrm>
    </dsp:sp>
    <dsp:sp modelId="{8BEC76D7-DD9A-4B97-8C2F-98F98BD84C5C}">
      <dsp:nvSpPr>
        <dsp:cNvPr id="0" name=""/>
        <dsp:cNvSpPr/>
      </dsp:nvSpPr>
      <dsp:spPr>
        <a:xfrm>
          <a:off x="3960426" y="58577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585774"/>
        <a:ext cx="1099775" cy="335431"/>
      </dsp:txXfrm>
    </dsp:sp>
    <dsp:sp modelId="{E0683D4B-E169-4572-BAB9-3EB95FB6D223}">
      <dsp:nvSpPr>
        <dsp:cNvPr id="0" name=""/>
        <dsp:cNvSpPr/>
      </dsp:nvSpPr>
      <dsp:spPr>
        <a:xfrm>
          <a:off x="2640696" y="1058677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Spacy/Flair</a:t>
          </a:r>
        </a:p>
      </dsp:txBody>
      <dsp:txXfrm>
        <a:off x="2640696" y="1058677"/>
        <a:ext cx="1099775" cy="335431"/>
      </dsp:txXfrm>
    </dsp:sp>
    <dsp:sp modelId="{2E8D0491-78CF-449F-A950-00B3D37F1997}">
      <dsp:nvSpPr>
        <dsp:cNvPr id="0" name=""/>
        <dsp:cNvSpPr/>
      </dsp:nvSpPr>
      <dsp:spPr>
        <a:xfrm>
          <a:off x="3960426" y="1058677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058677"/>
        <a:ext cx="1099775" cy="335431"/>
      </dsp:txXfrm>
    </dsp:sp>
    <dsp:sp modelId="{4D654129-137D-4C58-8872-D775870DE075}">
      <dsp:nvSpPr>
        <dsp:cNvPr id="0" name=""/>
        <dsp:cNvSpPr/>
      </dsp:nvSpPr>
      <dsp:spPr>
        <a:xfrm>
          <a:off x="2640696" y="1531581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Roberta</a:t>
          </a:r>
        </a:p>
      </dsp:txBody>
      <dsp:txXfrm>
        <a:off x="2640696" y="1531581"/>
        <a:ext cx="1099775" cy="335431"/>
      </dsp:txXfrm>
    </dsp:sp>
    <dsp:sp modelId="{81BC3524-8260-4B2E-B874-C02C96C1D259}">
      <dsp:nvSpPr>
        <dsp:cNvPr id="0" name=""/>
        <dsp:cNvSpPr/>
      </dsp:nvSpPr>
      <dsp:spPr>
        <a:xfrm>
          <a:off x="3960426" y="1531581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1531581"/>
        <a:ext cx="1099775" cy="335431"/>
      </dsp:txXfrm>
    </dsp:sp>
    <dsp:sp modelId="{89B86DB2-B742-41DC-AD3E-5F4A36AD1717}">
      <dsp:nvSpPr>
        <dsp:cNvPr id="0" name=""/>
        <dsp:cNvSpPr/>
      </dsp:nvSpPr>
      <dsp:spPr>
        <a:xfrm>
          <a:off x="2640696" y="2240936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LLM</a:t>
          </a:r>
        </a:p>
      </dsp:txBody>
      <dsp:txXfrm>
        <a:off x="2640696" y="2240936"/>
        <a:ext cx="1099775" cy="335431"/>
      </dsp:txXfrm>
    </dsp:sp>
    <dsp:sp modelId="{59E6BE89-0CC4-4048-822B-19F042DD07D8}">
      <dsp:nvSpPr>
        <dsp:cNvPr id="0" name=""/>
        <dsp:cNvSpPr/>
      </dsp:nvSpPr>
      <dsp:spPr>
        <a:xfrm>
          <a:off x="3960426" y="2004484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SDO</a:t>
          </a:r>
        </a:p>
      </dsp:txBody>
      <dsp:txXfrm>
        <a:off x="3960426" y="2004484"/>
        <a:ext cx="1099775" cy="335431"/>
      </dsp:txXfrm>
    </dsp:sp>
    <dsp:sp modelId="{CE47A701-D9C5-414D-A041-E3D9526F3EAA}">
      <dsp:nvSpPr>
        <dsp:cNvPr id="0" name=""/>
        <dsp:cNvSpPr/>
      </dsp:nvSpPr>
      <dsp:spPr>
        <a:xfrm>
          <a:off x="3960426" y="2477388"/>
          <a:ext cx="1099775" cy="335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STIX SRE</a:t>
          </a:r>
        </a:p>
      </dsp:txBody>
      <dsp:txXfrm>
        <a:off x="3960426" y="2477388"/>
        <a:ext cx="1099775" cy="335431"/>
      </dsp:txXfrm>
    </dsp:sp>
    <dsp:sp modelId="{53896135-DA9C-4EE3-9DBC-965EDC8111F8}">
      <dsp:nvSpPr>
        <dsp:cNvPr id="0" name=""/>
        <dsp:cNvSpPr/>
      </dsp:nvSpPr>
      <dsp:spPr>
        <a:xfrm>
          <a:off x="1320966" y="1176903"/>
          <a:ext cx="1099775" cy="3354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DeFanging</a:t>
          </a:r>
          <a:endParaRPr lang="en-GB" sz="1800" kern="1200" dirty="0"/>
        </a:p>
      </dsp:txBody>
      <dsp:txXfrm>
        <a:off x="1320966" y="1176903"/>
        <a:ext cx="1099775" cy="3354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45F3F-D85F-4770-9C95-8BC7502D9A66}">
      <dsp:nvSpPr>
        <dsp:cNvPr id="0" name=""/>
        <dsp:cNvSpPr/>
      </dsp:nvSpPr>
      <dsp:spPr>
        <a:xfrm>
          <a:off x="1216152" y="739508"/>
          <a:ext cx="1714242" cy="171424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Params</a:t>
          </a:r>
        </a:p>
      </dsp:txBody>
      <dsp:txXfrm>
        <a:off x="1467197" y="990553"/>
        <a:ext cx="1212152" cy="1212152"/>
      </dsp:txXfrm>
    </dsp:sp>
    <dsp:sp modelId="{FE438B60-999C-403F-97A7-01283E159735}">
      <dsp:nvSpPr>
        <dsp:cNvPr id="0" name=""/>
        <dsp:cNvSpPr/>
      </dsp:nvSpPr>
      <dsp:spPr>
        <a:xfrm>
          <a:off x="1644713" y="52888"/>
          <a:ext cx="857121" cy="857121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Spacy Model</a:t>
          </a:r>
        </a:p>
      </dsp:txBody>
      <dsp:txXfrm>
        <a:off x="1770235" y="178410"/>
        <a:ext cx="606077" cy="606077"/>
      </dsp:txXfrm>
    </dsp:sp>
    <dsp:sp modelId="{FBF03500-84FB-43DA-8111-3BFA6827A8D3}">
      <dsp:nvSpPr>
        <dsp:cNvPr id="0" name=""/>
        <dsp:cNvSpPr/>
      </dsp:nvSpPr>
      <dsp:spPr>
        <a:xfrm>
          <a:off x="2705313" y="823459"/>
          <a:ext cx="857121" cy="857121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Flair Model</a:t>
          </a:r>
        </a:p>
      </dsp:txBody>
      <dsp:txXfrm>
        <a:off x="2830835" y="948981"/>
        <a:ext cx="606077" cy="606077"/>
      </dsp:txXfrm>
    </dsp:sp>
    <dsp:sp modelId="{D3318FAF-ECB2-40DE-B4F6-1327C557D554}">
      <dsp:nvSpPr>
        <dsp:cNvPr id="0" name=""/>
        <dsp:cNvSpPr/>
      </dsp:nvSpPr>
      <dsp:spPr>
        <a:xfrm>
          <a:off x="2300200" y="2070269"/>
          <a:ext cx="857121" cy="857121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GPT Model</a:t>
          </a:r>
        </a:p>
      </dsp:txBody>
      <dsp:txXfrm>
        <a:off x="2425722" y="2195791"/>
        <a:ext cx="606077" cy="606077"/>
      </dsp:txXfrm>
    </dsp:sp>
    <dsp:sp modelId="{5A1FC1D4-4154-4323-A132-C5E385EA9061}">
      <dsp:nvSpPr>
        <dsp:cNvPr id="0" name=""/>
        <dsp:cNvSpPr/>
      </dsp:nvSpPr>
      <dsp:spPr>
        <a:xfrm>
          <a:off x="989226" y="2070269"/>
          <a:ext cx="857121" cy="857121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Priority</a:t>
          </a:r>
        </a:p>
      </dsp:txBody>
      <dsp:txXfrm>
        <a:off x="1114748" y="2195791"/>
        <a:ext cx="606077" cy="606077"/>
      </dsp:txXfrm>
    </dsp:sp>
    <dsp:sp modelId="{40007511-1613-49B1-B729-DE553BE1B5C2}">
      <dsp:nvSpPr>
        <dsp:cNvPr id="0" name=""/>
        <dsp:cNvSpPr/>
      </dsp:nvSpPr>
      <dsp:spPr>
        <a:xfrm>
          <a:off x="584113" y="823459"/>
          <a:ext cx="857121" cy="85712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Regex</a:t>
          </a:r>
        </a:p>
      </dsp:txBody>
      <dsp:txXfrm>
        <a:off x="709635" y="948981"/>
        <a:ext cx="606077" cy="606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https://github.com/weaviate/Verba/issues/90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04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8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priam.ai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CADDB9D1-D8A3-B827-3F59-ED4DBD98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09" y="5257801"/>
            <a:ext cx="1377874" cy="1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sausage is made?</a:t>
            </a: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4A9A4-5D2F-FE31-0121-63D27DF7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4000" dirty="0"/>
              <a:t>A monster!</a:t>
            </a:r>
          </a:p>
        </p:txBody>
      </p:sp>
      <p:pic>
        <p:nvPicPr>
          <p:cNvPr id="1026" name="Picture 2" descr="3 phases of ChatGPT development">
            <a:extLst>
              <a:ext uri="{FF2B5EF4-FFF2-40B4-BE49-F238E27FC236}">
                <a16:creationId xmlns:a16="http://schemas.microsoft.com/office/drawing/2014/main" id="{57C742F9-799B-2A91-6161-35A02254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0C72DF3-2F68-21F2-55AB-17285F64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How do you feed this monster?</a:t>
            </a:r>
          </a:p>
          <a:p>
            <a:r>
              <a:rPr lang="en-US" sz="2000" dirty="0"/>
              <a:t>To produce a jewel?</a:t>
            </a:r>
          </a:p>
          <a:p>
            <a:r>
              <a:rPr lang="en-US" sz="2000" dirty="0"/>
              <a:t>We need lots of data but that is already available</a:t>
            </a:r>
          </a:p>
          <a:p>
            <a:r>
              <a:rPr lang="en-US" sz="2000" dirty="0"/>
              <a:t>We need feedback data for each specific task</a:t>
            </a:r>
          </a:p>
          <a:p>
            <a:r>
              <a:rPr lang="en-US" sz="2000" dirty="0"/>
              <a:t>That is kind of doable!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625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647D-CC35-3D2C-A72B-93282B65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B98-51EB-CAE5-851C-D378F259A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4770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classification task with 625 categories</a:t>
            </a:r>
          </a:p>
          <a:p>
            <a:r>
              <a:rPr lang="en-GB" dirty="0"/>
              <a:t>Absence of Procedure examples for 108 techniques like T1559.003, T1547.003</a:t>
            </a:r>
          </a:p>
          <a:p>
            <a:r>
              <a:rPr lang="en-GB" dirty="0"/>
              <a:t>Duplicate procedures: “APT18 actors leverage legitimate credentials …” involves 2 techniques: T1078 and T1133</a:t>
            </a:r>
          </a:p>
          <a:p>
            <a:r>
              <a:rPr lang="en-GB" dirty="0"/>
              <a:t>A total of 82 categories have duplicates items: 163 samples</a:t>
            </a:r>
          </a:p>
          <a:p>
            <a:r>
              <a:rPr lang="en-GB" dirty="0"/>
              <a:t>After deduplication the basic training set is 14,123 samples.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692F9-9362-0F17-9EE4-12EFCB5BE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6313" y="1474931"/>
            <a:ext cx="5667782" cy="373406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B960B-B3BF-06A8-7B6B-30B39EF4D5EB}"/>
              </a:ext>
            </a:extLst>
          </p:cNvPr>
          <p:cNvSpPr/>
          <p:nvPr/>
        </p:nvSpPr>
        <p:spPr>
          <a:xfrm>
            <a:off x="6660465" y="5378514"/>
            <a:ext cx="5181600" cy="1350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distribution is extremely uneven:  the smallest one being 2 and the largest one being 436.</a:t>
            </a:r>
          </a:p>
          <a:p>
            <a:pPr algn="ctr"/>
            <a:r>
              <a:rPr lang="en-GB" dirty="0"/>
              <a:t>There are multiple ways to solve this problem from traditional methods like SMOTE to GPT4 for augmentation.</a:t>
            </a:r>
          </a:p>
        </p:txBody>
      </p:sp>
    </p:spTree>
    <p:extLst>
      <p:ext uri="{BB962C8B-B14F-4D97-AF65-F5344CB8AC3E}">
        <p14:creationId xmlns:p14="http://schemas.microsoft.com/office/powerpoint/2010/main" val="302064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4FA7-5B9B-BEAC-E325-E1344405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 UNIT42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4A43-CCCE-215C-989C-6D013510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8059220" cy="4351338"/>
          </a:xfrm>
        </p:spPr>
        <p:txBody>
          <a:bodyPr/>
          <a:lstStyle/>
          <a:p>
            <a:r>
              <a:rPr lang="en-GB" dirty="0"/>
              <a:t>There are 83 playbooks in STIX format</a:t>
            </a:r>
          </a:p>
          <a:p>
            <a:r>
              <a:rPr lang="en-GB" dirty="0"/>
              <a:t>It doesn’t contain the original textual article</a:t>
            </a:r>
          </a:p>
          <a:p>
            <a:r>
              <a:rPr lang="en-GB" dirty="0"/>
              <a:t>Using </a:t>
            </a:r>
            <a:r>
              <a:rPr lang="en-GB" dirty="0" err="1"/>
              <a:t>Langchain</a:t>
            </a:r>
            <a:r>
              <a:rPr lang="en-GB" dirty="0"/>
              <a:t> search finding possibly relevant articles: 299 pairs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52616E-E6EB-F3AA-48F7-ED3C37962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42836" y="594190"/>
            <a:ext cx="210448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5169C-33D0-B83A-58F1-06D39762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87" y="3715465"/>
            <a:ext cx="9894872" cy="2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1A96-2518-5E6F-D299-B8EE7E1B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TRAM dataset</a:t>
            </a:r>
          </a:p>
        </p:txBody>
      </p:sp>
      <p:pic>
        <p:nvPicPr>
          <p:cNvPr id="1026" name="Picture 2" descr="Comparison of multi-label annotation at sentence and phrase-level">
            <a:extLst>
              <a:ext uri="{FF2B5EF4-FFF2-40B4-BE49-F238E27FC236}">
                <a16:creationId xmlns:a16="http://schemas.microsoft.com/office/drawing/2014/main" id="{75947712-404B-6232-C18B-9122F010EC8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85" y="1545104"/>
            <a:ext cx="11158629" cy="24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682A3A-6B4A-307E-CBDF-82DEAB385CB8}"/>
              </a:ext>
            </a:extLst>
          </p:cNvPr>
          <p:cNvSpPr/>
          <p:nvPr/>
        </p:nvSpPr>
        <p:spPr>
          <a:xfrm>
            <a:off x="715977" y="4021901"/>
            <a:ext cx="4050867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Label: JSON file with sentence-level annotation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2F4A77-FCEA-552A-24D3-BF5BA0B3F6FC}"/>
              </a:ext>
            </a:extLst>
          </p:cNvPr>
          <p:cNvSpPr/>
          <p:nvPr/>
        </p:nvSpPr>
        <p:spPr>
          <a:xfrm>
            <a:off x="7288666" y="3970019"/>
            <a:ext cx="4386648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Single Label: JSON file with phrase-level annotations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F2F8D77-0BA0-A28C-8FE5-DA2E7F44C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554F22-C09D-0D8E-DE39-4A4C7B30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95" y="4639660"/>
            <a:ext cx="4156918" cy="20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5B06-3386-78EA-C98A-343A01E3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788"/>
            <a:ext cx="2609335" cy="3843236"/>
          </a:xfrm>
        </p:spPr>
        <p:txBody>
          <a:bodyPr>
            <a:normAutofit/>
          </a:bodyPr>
          <a:lstStyle/>
          <a:p>
            <a:r>
              <a:rPr lang="en-GB" sz="2400" dirty="0" err="1"/>
              <a:t>Scibert</a:t>
            </a:r>
            <a:r>
              <a:rPr lang="en-GB" sz="2400" dirty="0"/>
              <a:t> beats GPT2 and base </a:t>
            </a:r>
            <a:r>
              <a:rPr lang="en-GB" sz="2400" dirty="0" err="1"/>
              <a:t>bert</a:t>
            </a:r>
            <a:r>
              <a:rPr lang="en-GB" sz="2400" dirty="0"/>
              <a:t>.</a:t>
            </a:r>
            <a:br>
              <a:rPr lang="en-GB" sz="2400" dirty="0"/>
            </a:br>
            <a:r>
              <a:rPr lang="en-GB" sz="2400" dirty="0"/>
              <a:t>It also beats a classical Logistic Regression model except in two metrics.</a:t>
            </a:r>
            <a:br>
              <a:rPr lang="en-GB" sz="2400" dirty="0"/>
            </a:br>
            <a:r>
              <a:rPr lang="en-GB" sz="2400" dirty="0"/>
              <a:t>TO DO: try LLama2 and GPT4 on the same dataset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E1184A-D7B2-07FC-4705-1EB577AF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15" y="473787"/>
            <a:ext cx="8215120" cy="59104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387DE4-349A-58B8-4D6F-830897636957}"/>
              </a:ext>
            </a:extLst>
          </p:cNvPr>
          <p:cNvSpPr/>
          <p:nvPr/>
        </p:nvSpPr>
        <p:spPr>
          <a:xfrm>
            <a:off x="7792375" y="4913422"/>
            <a:ext cx="4050867" cy="943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SciBERT</a:t>
            </a:r>
            <a:r>
              <a:rPr lang="en-GB" dirty="0"/>
              <a:t>: BERT trained on scientific text, corpus size 1.14 M papers, 3.1B tokens, origin: semanticscholar.org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147E5A-5DB2-5B54-C936-0E0DFBB4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3702"/>
            <a:ext cx="5522729" cy="20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E58E-4A4B-561B-5AA1-69CAE657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CISA Advisories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F2E0-BCE8-0479-4ADF-1ADDBF59E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6478F-AC23-CB69-ABD8-0E8E8ADCB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6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943" y="1648906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69306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D3FAA9-32DA-8C38-024E-3EA34BF4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99008"/>
            <a:ext cx="71437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E8ABCD-5B97-0597-D780-4871ECC2421C}"/>
              </a:ext>
            </a:extLst>
          </p:cNvPr>
          <p:cNvSpPr/>
          <p:nvPr/>
        </p:nvSpPr>
        <p:spPr>
          <a:xfrm>
            <a:off x="379024" y="2754039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Chunking &gt;&gt; Embedding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79826-D552-EB00-0897-00CB3DF44ADF}"/>
              </a:ext>
            </a:extLst>
          </p:cNvPr>
          <p:cNvSpPr/>
          <p:nvPr/>
        </p:nvSpPr>
        <p:spPr>
          <a:xfrm>
            <a:off x="379024" y="1669591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Smaller models outperforms bigger models!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C87B64-5E80-18B6-490A-279C34145E1A}"/>
              </a:ext>
            </a:extLst>
          </p:cNvPr>
          <p:cNvSpPr/>
          <p:nvPr/>
        </p:nvSpPr>
        <p:spPr>
          <a:xfrm>
            <a:off x="379023" y="3793114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Choose a high fidelity extractor!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F0C973-3BC2-0064-3ECB-756F8DBC47E6}"/>
              </a:ext>
            </a:extLst>
          </p:cNvPr>
          <p:cNvSpPr/>
          <p:nvPr/>
        </p:nvSpPr>
        <p:spPr>
          <a:xfrm>
            <a:off x="379022" y="4882036"/>
            <a:ext cx="21451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Quality, Meta data, Bias…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2F052F-ECEB-F71D-724D-632178AD1EB6}"/>
              </a:ext>
            </a:extLst>
          </p:cNvPr>
          <p:cNvSpPr/>
          <p:nvPr/>
        </p:nvSpPr>
        <p:spPr>
          <a:xfrm>
            <a:off x="3887099" y="1339669"/>
            <a:ext cx="2208901" cy="7892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Many Vector stores to choose from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54D38E58-02F6-4722-365D-F6100EA1B8B5}"/>
              </a:ext>
            </a:extLst>
          </p:cNvPr>
          <p:cNvSpPr/>
          <p:nvPr/>
        </p:nvSpPr>
        <p:spPr>
          <a:xfrm>
            <a:off x="9363274" y="2480228"/>
            <a:ext cx="2629434" cy="3465546"/>
          </a:xfrm>
          <a:prstGeom prst="leftArrowCallout">
            <a:avLst>
              <a:gd name="adj1" fmla="val 11625"/>
              <a:gd name="adj2" fmla="val 14300"/>
              <a:gd name="adj3" fmla="val 11625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Many LLM to choose but consider:</a:t>
            </a:r>
          </a:p>
          <a:p>
            <a:r>
              <a:rPr lang="en-GB" sz="1400" dirty="0"/>
              <a:t>Accuracy, latency and cost</a:t>
            </a:r>
          </a:p>
          <a:p>
            <a:r>
              <a:rPr lang="en-GB" sz="1400" dirty="0"/>
              <a:t>Mixture of experts: use multiple LLM agents</a:t>
            </a:r>
          </a:p>
          <a:p>
            <a:r>
              <a:rPr lang="en-GB" sz="1400" dirty="0"/>
              <a:t>Intent classifiers: Naïve Rag vs Chat</a:t>
            </a:r>
          </a:p>
        </p:txBody>
      </p:sp>
    </p:spTree>
    <p:extLst>
      <p:ext uri="{BB962C8B-B14F-4D97-AF65-F5344CB8AC3E}">
        <p14:creationId xmlns:p14="http://schemas.microsoft.com/office/powerpoint/2010/main" val="1744670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44028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DBB89A-BB3E-A5C8-A9C1-DA64CB32C1AD}"/>
              </a:ext>
            </a:extLst>
          </p:cNvPr>
          <p:cNvSpPr/>
          <p:nvPr/>
        </p:nvSpPr>
        <p:spPr>
          <a:xfrm>
            <a:off x="586596" y="6021238"/>
            <a:ext cx="11343736" cy="78946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1D275B-A419-678D-551E-BD5BE4E960DF}"/>
              </a:ext>
            </a:extLst>
          </p:cNvPr>
          <p:cNvSpPr/>
          <p:nvPr/>
        </p:nvSpPr>
        <p:spPr>
          <a:xfrm>
            <a:off x="9057736" y="1811547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RA-DIT: retrieval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FC042E-3D2F-6124-865C-8BAF7591C4A2}"/>
              </a:ext>
            </a:extLst>
          </p:cNvPr>
          <p:cNvSpPr/>
          <p:nvPr/>
        </p:nvSpPr>
        <p:spPr>
          <a:xfrm>
            <a:off x="9057736" y="3203275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Self-RAG: learn via self-reflection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24446D-15B3-919D-A4EF-6474463319C3}"/>
              </a:ext>
            </a:extLst>
          </p:cNvPr>
          <p:cNvSpPr/>
          <p:nvPr/>
        </p:nvSpPr>
        <p:spPr>
          <a:xfrm>
            <a:off x="9057736" y="459931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REALM: retrieval augmented pre-training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B349BC-2BED-677F-8CC2-25AE6D0AC27B}"/>
              </a:ext>
            </a:extLst>
          </p:cNvPr>
          <p:cNvSpPr/>
          <p:nvPr/>
        </p:nvSpPr>
        <p:spPr>
          <a:xfrm>
            <a:off x="7019027" y="1797169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RAT = RAG + COT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7D704-7194-FAE7-74C4-0C94A3F973EB}"/>
              </a:ext>
            </a:extLst>
          </p:cNvPr>
          <p:cNvSpPr/>
          <p:nvPr/>
        </p:nvSpPr>
        <p:spPr>
          <a:xfrm>
            <a:off x="675737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Prompt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018411-1473-D205-853E-866B496477A7}"/>
              </a:ext>
            </a:extLst>
          </p:cNvPr>
          <p:cNvSpPr/>
          <p:nvPr/>
        </p:nvSpPr>
        <p:spPr>
          <a:xfrm>
            <a:off x="675737" y="3372929"/>
            <a:ext cx="1751162" cy="5678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E7DA39-9E79-0261-C259-94730EF17D8E}"/>
              </a:ext>
            </a:extLst>
          </p:cNvPr>
          <p:cNvSpPr/>
          <p:nvPr/>
        </p:nvSpPr>
        <p:spPr>
          <a:xfrm>
            <a:off x="699156" y="4190091"/>
            <a:ext cx="1751162" cy="60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Sizes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B11522-01D2-9B98-F8B8-49649D028789}"/>
              </a:ext>
            </a:extLst>
          </p:cNvPr>
          <p:cNvSpPr/>
          <p:nvPr/>
        </p:nvSpPr>
        <p:spPr>
          <a:xfrm>
            <a:off x="3754460" y="3492833"/>
            <a:ext cx="1751162" cy="1849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Hybrid Search:  hypothetical queries, summaries, parent retriever, RRR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F327A2-E216-303B-7855-14BFD0196A76}"/>
              </a:ext>
            </a:extLst>
          </p:cNvPr>
          <p:cNvSpPr/>
          <p:nvPr/>
        </p:nvSpPr>
        <p:spPr>
          <a:xfrm>
            <a:off x="2250831" y="4907760"/>
            <a:ext cx="1270253" cy="6671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Metadata Filters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9BB986-7AEC-5287-7612-10B618F4764D}"/>
              </a:ext>
            </a:extLst>
          </p:cNvPr>
          <p:cNvSpPr/>
          <p:nvPr/>
        </p:nvSpPr>
        <p:spPr>
          <a:xfrm>
            <a:off x="4923527" y="218626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Knowledge Graphs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C5BD1D5-48EE-A7AE-A1C7-955F8D920A2F}"/>
              </a:ext>
            </a:extLst>
          </p:cNvPr>
          <p:cNvSpPr/>
          <p:nvPr/>
        </p:nvSpPr>
        <p:spPr>
          <a:xfrm>
            <a:off x="2115988" y="2332356"/>
            <a:ext cx="958362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7A6A10-9C45-0DA1-56DF-27BE7E25C05E}"/>
              </a:ext>
            </a:extLst>
          </p:cNvPr>
          <p:cNvSpPr/>
          <p:nvPr/>
        </p:nvSpPr>
        <p:spPr>
          <a:xfrm>
            <a:off x="3005812" y="1947457"/>
            <a:ext cx="1575094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Chain of Thought, Step-Back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88979-373E-3A1E-D5B1-823292322D45}"/>
              </a:ext>
            </a:extLst>
          </p:cNvPr>
          <p:cNvSpPr txBox="1"/>
          <p:nvPr/>
        </p:nvSpPr>
        <p:spPr>
          <a:xfrm>
            <a:off x="761999" y="6242538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83E2A-F586-915A-B243-CD38C06833F0}"/>
              </a:ext>
            </a:extLst>
          </p:cNvPr>
          <p:cNvSpPr txBox="1"/>
          <p:nvPr/>
        </p:nvSpPr>
        <p:spPr>
          <a:xfrm>
            <a:off x="10573772" y="6231304"/>
            <a:ext cx="1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316A4C-9139-CFDE-E130-5D95763B475F}"/>
              </a:ext>
            </a:extLst>
          </p:cNvPr>
          <p:cNvSpPr/>
          <p:nvPr/>
        </p:nvSpPr>
        <p:spPr>
          <a:xfrm>
            <a:off x="5569568" y="3546388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RAG fusion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C6F2F2-8ABC-1C45-EBE7-07CC164EE665}"/>
              </a:ext>
            </a:extLst>
          </p:cNvPr>
          <p:cNvSpPr/>
          <p:nvPr/>
        </p:nvSpPr>
        <p:spPr>
          <a:xfrm>
            <a:off x="6817670" y="3522973"/>
            <a:ext cx="1270253" cy="667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 Query</a:t>
            </a:r>
          </a:p>
        </p:txBody>
      </p:sp>
    </p:spTree>
    <p:extLst>
      <p:ext uri="{BB962C8B-B14F-4D97-AF65-F5344CB8AC3E}">
        <p14:creationId xmlns:p14="http://schemas.microsoft.com/office/powerpoint/2010/main" val="415366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09" y="407987"/>
            <a:ext cx="6339223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FCA91-6588-33C4-FC1A-DB999B65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65" y="1733550"/>
            <a:ext cx="5086666" cy="4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BB3AF-5D08-9FD8-9774-AB2E27826B77}"/>
              </a:ext>
            </a:extLst>
          </p:cNvPr>
          <p:cNvSpPr/>
          <p:nvPr/>
        </p:nvSpPr>
        <p:spPr>
          <a:xfrm>
            <a:off x="606669" y="1600200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wise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59BDB0-CA61-5E46-FE11-A62A010204DB}"/>
              </a:ext>
            </a:extLst>
          </p:cNvPr>
          <p:cNvSpPr/>
          <p:nvPr/>
        </p:nvSpPr>
        <p:spPr>
          <a:xfrm>
            <a:off x="799902" y="4667825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to End via a 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911AFD-62E9-249C-90DC-7777BFBC2D7A}"/>
              </a:ext>
            </a:extLst>
          </p:cNvPr>
          <p:cNvSpPr/>
          <p:nvPr/>
        </p:nvSpPr>
        <p:spPr>
          <a:xfrm>
            <a:off x="9284554" y="4863023"/>
            <a:ext cx="1987062" cy="14595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Automated via RAGAS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644477-C90C-3B31-E624-593A357292DF}"/>
              </a:ext>
            </a:extLst>
          </p:cNvPr>
          <p:cNvSpPr/>
          <p:nvPr/>
        </p:nvSpPr>
        <p:spPr>
          <a:xfrm>
            <a:off x="9284554" y="1733550"/>
            <a:ext cx="1987062" cy="15899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need human annotators too!</a:t>
            </a:r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95AD-4DF0-6FE1-1FF9-DBFCB66B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metrics to consider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8D8E9E-0D6C-C24F-A1C8-9BE7E98BB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618052"/>
              </p:ext>
            </p:extLst>
          </p:nvPr>
        </p:nvGraphicFramePr>
        <p:xfrm>
          <a:off x="923745" y="1557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B87804-E16C-7B3A-F2AE-AD6C90710C67}"/>
              </a:ext>
            </a:extLst>
          </p:cNvPr>
          <p:cNvSpPr/>
          <p:nvPr/>
        </p:nvSpPr>
        <p:spPr>
          <a:xfrm>
            <a:off x="1009291" y="5909094"/>
            <a:ext cx="10344509" cy="750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are also more complex metrics such as NDCG, MAP and MRR that can be used later.</a:t>
            </a:r>
          </a:p>
        </p:txBody>
      </p:sp>
    </p:spTree>
    <p:extLst>
      <p:ext uri="{BB962C8B-B14F-4D97-AF65-F5344CB8AC3E}">
        <p14:creationId xmlns:p14="http://schemas.microsoft.com/office/powerpoint/2010/main" val="3855198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hallucinations, one more reason to have a </a:t>
            </a:r>
            <a:r>
              <a:rPr lang="en-GB" sz="2000"/>
              <a:t>curated test set.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C8E4-6990-840B-14B6-E4D4DD5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83F-382E-A376-9A51-51CB7C9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897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Threat Intelligence annotation is a challenge for traditional NLP tags</a:t>
            </a:r>
          </a:p>
          <a:p>
            <a:r>
              <a:rPr lang="en-GB" dirty="0"/>
              <a:t>High cardinality of entities and relations</a:t>
            </a:r>
          </a:p>
          <a:p>
            <a:r>
              <a:rPr lang="en-GB" dirty="0"/>
              <a:t>Needs to support mnemonics</a:t>
            </a:r>
          </a:p>
          <a:p>
            <a:r>
              <a:rPr lang="en-GB" dirty="0"/>
              <a:t>We tried: </a:t>
            </a:r>
            <a:r>
              <a:rPr lang="en-GB" dirty="0" err="1"/>
              <a:t>Doccano</a:t>
            </a:r>
            <a:r>
              <a:rPr lang="en-GB" dirty="0"/>
              <a:t>, John Snow Labs, </a:t>
            </a:r>
            <a:r>
              <a:rPr lang="en-GB" dirty="0" err="1"/>
              <a:t>Labellerr</a:t>
            </a:r>
            <a:r>
              <a:rPr lang="en-GB" dirty="0"/>
              <a:t>, TRAM</a:t>
            </a:r>
          </a:p>
          <a:p>
            <a:r>
              <a:rPr lang="en-GB" dirty="0"/>
              <a:t>We gave up and now building a specific one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8E5093-5BEE-BBB1-4D49-9FA2980F5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148AB9A-410E-CD42-AD78-D903C86968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4D43FB-68B9-1B82-B9BC-F88C0BE8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85" y="1583719"/>
            <a:ext cx="6584830" cy="4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095A0-01D4-3C3B-5656-0DFD6E0D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70" y="293484"/>
            <a:ext cx="8065638" cy="6271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4402E-93E3-A2EB-E984-51AC5E064FBF}"/>
              </a:ext>
            </a:extLst>
          </p:cNvPr>
          <p:cNvSpPr/>
          <p:nvPr/>
        </p:nvSpPr>
        <p:spPr>
          <a:xfrm>
            <a:off x="3791165" y="983411"/>
            <a:ext cx="1541123" cy="335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1F422-FF78-9BAA-A455-2EB7231AF8B7}"/>
              </a:ext>
            </a:extLst>
          </p:cNvPr>
          <p:cNvSpPr/>
          <p:nvPr/>
        </p:nvSpPr>
        <p:spPr>
          <a:xfrm>
            <a:off x="3791165" y="4097547"/>
            <a:ext cx="1541123" cy="5520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11D12E-91BF-F458-EC1E-81CB24176937}"/>
              </a:ext>
            </a:extLst>
          </p:cNvPr>
          <p:cNvSpPr/>
          <p:nvPr/>
        </p:nvSpPr>
        <p:spPr>
          <a:xfrm>
            <a:off x="3791165" y="6088625"/>
            <a:ext cx="1541123" cy="5520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D9E084-0330-2912-C304-85F7015A5899}"/>
              </a:ext>
            </a:extLst>
          </p:cNvPr>
          <p:cNvSpPr/>
          <p:nvPr/>
        </p:nvSpPr>
        <p:spPr>
          <a:xfrm>
            <a:off x="3791165" y="2009089"/>
            <a:ext cx="1541123" cy="7490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B866-6B75-41CB-4332-1F5D4C8AC727}"/>
              </a:ext>
            </a:extLst>
          </p:cNvPr>
          <p:cNvSpPr txBox="1"/>
          <p:nvPr/>
        </p:nvSpPr>
        <p:spPr>
          <a:xfrm>
            <a:off x="249382" y="637309"/>
            <a:ext cx="31957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pain points:</a:t>
            </a:r>
          </a:p>
          <a:p>
            <a:endParaRPr lang="en-GB" dirty="0"/>
          </a:p>
          <a:p>
            <a:r>
              <a:rPr lang="en-GB" dirty="0"/>
              <a:t>We have a very large taxonomy from STIX2.1, MITRE, MISP </a:t>
            </a:r>
          </a:p>
          <a:p>
            <a:endParaRPr lang="en-GB" dirty="0"/>
          </a:p>
          <a:p>
            <a:r>
              <a:rPr lang="en-GB" dirty="0"/>
              <a:t>We are dealing mostly with text, we don’t care about images.</a:t>
            </a:r>
          </a:p>
          <a:p>
            <a:endParaRPr lang="en-GB" dirty="0"/>
          </a:p>
          <a:p>
            <a:r>
              <a:rPr lang="en-GB" dirty="0"/>
              <a:t>The core tasks for us are: NER labelling, text classification.</a:t>
            </a:r>
          </a:p>
          <a:p>
            <a:endParaRPr lang="en-GB" dirty="0"/>
          </a:p>
          <a:p>
            <a:r>
              <a:rPr lang="en-GB" dirty="0"/>
              <a:t>We need multi-user collaboration features.</a:t>
            </a:r>
          </a:p>
          <a:p>
            <a:endParaRPr lang="en-GB" dirty="0"/>
          </a:p>
          <a:p>
            <a:r>
              <a:rPr lang="en-GB" dirty="0"/>
              <a:t>It must export in a common and open format to then enable training and inference.</a:t>
            </a:r>
          </a:p>
          <a:p>
            <a:endParaRPr lang="en-GB" dirty="0"/>
          </a:p>
          <a:p>
            <a:r>
              <a:rPr lang="en-GB" dirty="0"/>
              <a:t>It needs to be affordable: prices ranges from 500 USD a month to 5000 USD a month.</a:t>
            </a:r>
          </a:p>
        </p:txBody>
      </p:sp>
    </p:spTree>
    <p:extLst>
      <p:ext uri="{BB962C8B-B14F-4D97-AF65-F5344CB8AC3E}">
        <p14:creationId xmlns:p14="http://schemas.microsoft.com/office/powerpoint/2010/main" val="13713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CyNer</a:t>
            </a:r>
            <a:r>
              <a:rPr lang="en-GB" dirty="0"/>
              <a:t> on steroids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4722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463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774B-3E4C-6F82-8999-F7D254B4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is simple: text input output tags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7D6234-6085-4C7D-3ED9-D729AAF11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397424"/>
              </p:ext>
            </p:extLst>
          </p:nvPr>
        </p:nvGraphicFramePr>
        <p:xfrm>
          <a:off x="112345" y="1035904"/>
          <a:ext cx="5061438" cy="339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C0FB17-48CE-7846-8A86-4767B6445D16}"/>
              </a:ext>
            </a:extLst>
          </p:cNvPr>
          <p:cNvSpPr/>
          <p:nvPr/>
        </p:nvSpPr>
        <p:spPr>
          <a:xfrm rot="5400000">
            <a:off x="4344131" y="2483583"/>
            <a:ext cx="2251319" cy="4298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MERGE Priority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E6C95D-A28A-95ED-337D-13266E3A4DF0}"/>
              </a:ext>
            </a:extLst>
          </p:cNvPr>
          <p:cNvSpPr/>
          <p:nvPr/>
        </p:nvSpPr>
        <p:spPr>
          <a:xfrm>
            <a:off x="5684714" y="2437607"/>
            <a:ext cx="755159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EC7B96-F101-62A3-DDD2-3D3BD88C4DE2}"/>
              </a:ext>
            </a:extLst>
          </p:cNvPr>
          <p:cNvSpPr/>
          <p:nvPr/>
        </p:nvSpPr>
        <p:spPr>
          <a:xfrm>
            <a:off x="6507288" y="1903504"/>
            <a:ext cx="5514732" cy="15900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Entity: xy_2.exe, Class: file.name, Start: 90, End: 98, Confidence: 1.00</a:t>
            </a:r>
          </a:p>
          <a:p>
            <a:pPr algn="ctr"/>
            <a:r>
              <a:rPr lang="en-GB" sz="1100" dirty="0"/>
              <a:t>Entity: </a:t>
            </a:r>
            <a:r>
              <a:rPr lang="en-GB" sz="1100" dirty="0" err="1"/>
              <a:t>abcd@gmail</a:t>
            </a:r>
            <a:r>
              <a:rPr lang="en-GB" sz="1100" dirty="0"/>
              <a:t>, Class: </a:t>
            </a:r>
            <a:r>
              <a:rPr lang="en-GB" sz="1100" dirty="0" err="1"/>
              <a:t>email.value</a:t>
            </a:r>
            <a:r>
              <a:rPr lang="en-GB" sz="1100" dirty="0"/>
              <a:t>, Start: 23, End: 33, Confidence: 1.00</a:t>
            </a:r>
          </a:p>
          <a:p>
            <a:pPr algn="ctr"/>
            <a:r>
              <a:rPr lang="en-GB" sz="1100" dirty="0"/>
              <a:t>Entity:  www.google.com, Class: domain-</a:t>
            </a:r>
            <a:r>
              <a:rPr lang="en-GB" sz="1100" dirty="0" err="1"/>
              <a:t>name.value</a:t>
            </a:r>
            <a:r>
              <a:rPr lang="en-GB" sz="1100" dirty="0"/>
              <a:t>, Start: 54, End: 69, Confidence: 1.00</a:t>
            </a:r>
          </a:p>
          <a:p>
            <a:pPr algn="ctr"/>
            <a:r>
              <a:rPr lang="en-GB" sz="1100" dirty="0"/>
              <a:t>Entity: Google, Class: location, Start: 208, End: 214, Confidence: 0.98</a:t>
            </a:r>
          </a:p>
          <a:p>
            <a:pPr algn="ctr"/>
            <a:r>
              <a:rPr lang="en-GB" sz="1100" dirty="0"/>
              <a:t>Entity: Google Alphabet Inc., Class: location, Start: 239, End: 259, Confidence: 1.00</a:t>
            </a:r>
          </a:p>
          <a:p>
            <a:pPr algn="ctr"/>
            <a:r>
              <a:rPr lang="en-GB" sz="1100" dirty="0"/>
              <a:t>Entity: Sundar Pichai, Class: identity.name, Start: 267, End: 280, Confidence: 0.92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A2368-6092-F9E4-A04B-F2E1AA287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132" y="3673898"/>
            <a:ext cx="4714028" cy="298027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B9DB42A-CB20-D205-27A5-7BB5D648A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67984"/>
              </p:ext>
            </p:extLst>
          </p:nvPr>
        </p:nvGraphicFramePr>
        <p:xfrm>
          <a:off x="496856" y="3673897"/>
          <a:ext cx="4146548" cy="298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763ADD-6288-9C0F-D198-8655C6AFAF1A}"/>
              </a:ext>
            </a:extLst>
          </p:cNvPr>
          <p:cNvSpPr/>
          <p:nvPr/>
        </p:nvSpPr>
        <p:spPr>
          <a:xfrm>
            <a:off x="6429634" y="1391750"/>
            <a:ext cx="5572367" cy="45551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STIX based entities</a:t>
            </a:r>
          </a:p>
        </p:txBody>
      </p:sp>
    </p:spTree>
    <p:extLst>
      <p:ext uri="{BB962C8B-B14F-4D97-AF65-F5344CB8AC3E}">
        <p14:creationId xmlns:p14="http://schemas.microsoft.com/office/powerpoint/2010/main" val="2501218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On boarding annotators!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Intro &amp; Demo of the NER system</a:t>
            </a:r>
          </a:p>
          <a:p>
            <a:r>
              <a:rPr lang="en-US" sz="2000" dirty="0"/>
              <a:t>Please send an email to: </a:t>
            </a:r>
            <a:r>
              <a:rPr lang="en-US" sz="2000" dirty="0">
                <a:hlinkClick r:id="rId3"/>
              </a:rPr>
              <a:t>admin@priam.ai</a:t>
            </a:r>
            <a:endParaRPr lang="en-US" sz="2000" dirty="0"/>
          </a:p>
          <a:p>
            <a:r>
              <a:rPr lang="en-US" sz="2000" dirty="0"/>
              <a:t>Subject title: human annotator</a:t>
            </a:r>
          </a:p>
          <a:p>
            <a:r>
              <a:rPr lang="en-US" sz="2000" dirty="0"/>
              <a:t>Benefits: </a:t>
            </a:r>
          </a:p>
          <a:p>
            <a:pPr lvl="1"/>
            <a:r>
              <a:rPr lang="en-US" sz="1600" dirty="0"/>
              <a:t>In exchange for your time you will get access to our early pre-trained models</a:t>
            </a:r>
          </a:p>
          <a:p>
            <a:r>
              <a:rPr lang="en-US" sz="2000" dirty="0"/>
              <a:t>Once they system is live you will receive a user account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classify text for MITRE 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CyClassifier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8067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2563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4039-7945-30E2-E676-A6D9EB7D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93"/>
            <a:ext cx="10515600" cy="1325563"/>
          </a:xfrm>
        </p:spPr>
        <p:txBody>
          <a:bodyPr/>
          <a:lstStyle/>
          <a:p>
            <a:r>
              <a:rPr lang="en-GB" dirty="0"/>
              <a:t>LLAMA2 fine tuning early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A5AB4-CA9F-DCC8-B6FF-0D51C89B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47"/>
            <a:ext cx="12192000" cy="4760853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1660E7-401E-831A-CCA4-234EDA2B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641040"/>
              </p:ext>
            </p:extLst>
          </p:nvPr>
        </p:nvGraphicFramePr>
        <p:xfrm>
          <a:off x="917330" y="923193"/>
          <a:ext cx="10436470" cy="1030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915C08-A0E2-0599-0B6E-2FC715A3ED10}"/>
              </a:ext>
            </a:extLst>
          </p:cNvPr>
          <p:cNvSpPr/>
          <p:nvPr/>
        </p:nvSpPr>
        <p:spPr>
          <a:xfrm>
            <a:off x="422031" y="5310554"/>
            <a:ext cx="3217984" cy="1028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resampling performance is not great ….</a:t>
            </a:r>
          </a:p>
        </p:txBody>
      </p:sp>
    </p:spTree>
    <p:extLst>
      <p:ext uri="{BB962C8B-B14F-4D97-AF65-F5344CB8AC3E}">
        <p14:creationId xmlns:p14="http://schemas.microsoft.com/office/powerpoint/2010/main" val="166176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D4E2-78E5-8C3D-9650-8DDBE901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popular LLM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279EB-7CB7-4EC2-562F-9B7AD52FB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063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357E30-2197-854D-A275-CFADD061D582}"/>
              </a:ext>
            </a:extLst>
          </p:cNvPr>
          <p:cNvSpPr txBox="1"/>
          <p:nvPr/>
        </p:nvSpPr>
        <p:spPr>
          <a:xfrm>
            <a:off x="905608" y="1591408"/>
            <a:ext cx="829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little digression</a:t>
            </a:r>
          </a:p>
        </p:txBody>
      </p:sp>
    </p:spTree>
    <p:extLst>
      <p:ext uri="{BB962C8B-B14F-4D97-AF65-F5344CB8AC3E}">
        <p14:creationId xmlns:p14="http://schemas.microsoft.com/office/powerpoint/2010/main" val="3424459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656B-BBA7-E250-5CF6-76B779A7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fine-tuned checkpoint is shared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3969-FF4A-91DA-3D0A-B8F6F97D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544271"/>
            <a:ext cx="5492262" cy="4351338"/>
          </a:xfrm>
        </p:spPr>
        <p:txBody>
          <a:bodyPr/>
          <a:lstStyle/>
          <a:p>
            <a:r>
              <a:rPr lang="en-GB" dirty="0"/>
              <a:t>Trained on a A100 it took 10 minutes.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630062-30F0-4EBF-24DC-A9198FB7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44762" y="2152897"/>
            <a:ext cx="5181600" cy="38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AF7FA90E-2AE0-596F-FF61-BADCAFF5D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6E7615-0806-ABD2-8CA9-517059E5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32" y="217610"/>
            <a:ext cx="2352121" cy="16205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E9B336-A5C3-AA4C-BF07-C5222653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04630"/>
              </p:ext>
            </p:extLst>
          </p:nvPr>
        </p:nvGraphicFramePr>
        <p:xfrm>
          <a:off x="1478085" y="2506194"/>
          <a:ext cx="3713088" cy="104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521851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521851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2916F2-37F9-2C3F-6626-A32D787DF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38475"/>
              </p:ext>
            </p:extLst>
          </p:nvPr>
        </p:nvGraphicFramePr>
        <p:xfrm>
          <a:off x="1535334" y="4359927"/>
          <a:ext cx="3713088" cy="79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272">
                  <a:extLst>
                    <a:ext uri="{9D8B030D-6E8A-4147-A177-3AD203B41FA5}">
                      <a16:colId xmlns:a16="http://schemas.microsoft.com/office/drawing/2014/main" val="216897701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20472823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281893462"/>
                    </a:ext>
                  </a:extLst>
                </a:gridCol>
                <a:gridCol w="928272">
                  <a:extLst>
                    <a:ext uri="{9D8B030D-6E8A-4147-A177-3AD203B41FA5}">
                      <a16:colId xmlns:a16="http://schemas.microsoft.com/office/drawing/2014/main" val="3592597833"/>
                    </a:ext>
                  </a:extLst>
                </a:gridCol>
              </a:tblGrid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44887"/>
                  </a:ext>
                </a:extLst>
              </a:tr>
              <a:tr h="398392">
                <a:tc>
                  <a:txBody>
                    <a:bodyPr/>
                    <a:lstStyle/>
                    <a:p>
                      <a:r>
                        <a:rPr lang="en-GB" dirty="0"/>
                        <a:t>LLama2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82449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06D690-FBF3-F06C-3719-FDA16136470D}"/>
              </a:ext>
            </a:extLst>
          </p:cNvPr>
          <p:cNvSpPr/>
          <p:nvPr/>
        </p:nvSpPr>
        <p:spPr>
          <a:xfrm>
            <a:off x="1478084" y="3657469"/>
            <a:ext cx="3770337" cy="519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After  Re-Sampling: techniques &lt;=6</a:t>
            </a:r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A29A1B6B-EE05-2CAA-62A9-E38C23D01030}"/>
              </a:ext>
            </a:extLst>
          </p:cNvPr>
          <p:cNvSpPr/>
          <p:nvPr/>
        </p:nvSpPr>
        <p:spPr>
          <a:xfrm>
            <a:off x="3821723" y="5269566"/>
            <a:ext cx="1925516" cy="1441549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Adding more sampling should improve F1</a:t>
            </a:r>
          </a:p>
        </p:txBody>
      </p:sp>
    </p:spTree>
    <p:extLst>
      <p:ext uri="{BB962C8B-B14F-4D97-AF65-F5344CB8AC3E}">
        <p14:creationId xmlns:p14="http://schemas.microsoft.com/office/powerpoint/2010/main" val="1216414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4150-B43D-FF61-0C0E-2861C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path to STIX…. graphs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7F5F73-14A8-1027-2FA1-9A5BD9A98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495810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FA79D2-954C-1FF6-F9A2-C12996AA8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33047"/>
              </p:ext>
            </p:extLst>
          </p:nvPr>
        </p:nvGraphicFramePr>
        <p:xfrm>
          <a:off x="0" y="3563937"/>
          <a:ext cx="8392746" cy="264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D7AAB-EA3D-0E9D-50C3-6A9BF1A92C1C}"/>
              </a:ext>
            </a:extLst>
          </p:cNvPr>
          <p:cNvSpPr/>
          <p:nvPr/>
        </p:nvSpPr>
        <p:spPr>
          <a:xfrm>
            <a:off x="7051431" y="4035669"/>
            <a:ext cx="2778369" cy="1976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Graph Based RAG</a:t>
            </a:r>
          </a:p>
        </p:txBody>
      </p:sp>
    </p:spTree>
    <p:extLst>
      <p:ext uri="{BB962C8B-B14F-4D97-AF65-F5344CB8AC3E}">
        <p14:creationId xmlns:p14="http://schemas.microsoft.com/office/powerpoint/2010/main" val="437332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power is in combining them to see the whole picture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Powerful techniques of RAG based on hybrid search can be applied to answer complex queries.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A977A7D-0185-B14D-0675-1346F266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9" r="2943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</p:txBody>
      </p:sp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D702-DA13-B62D-7C54-FFDF45ED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leaderboards are important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F2917A-88A1-9160-86AC-C0C94DCEDB0B}"/>
              </a:ext>
            </a:extLst>
          </p:cNvPr>
          <p:cNvSpPr/>
          <p:nvPr/>
        </p:nvSpPr>
        <p:spPr>
          <a:xfrm>
            <a:off x="744099" y="5565615"/>
            <a:ext cx="10222786" cy="811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leaderboard can tell us if an LLM has achieve comparable or super human capabilities.</a:t>
            </a:r>
          </a:p>
          <a:p>
            <a:pPr algn="ctr"/>
            <a:r>
              <a:rPr lang="en-GB" dirty="0"/>
              <a:t>For example for ARC, the average human performance is 84%.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17E6E-E916-8984-9C1B-26F5DD7A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57" y="1356153"/>
            <a:ext cx="10515600" cy="4029700"/>
          </a:xfrm>
        </p:spPr>
      </p:pic>
    </p:spTree>
    <p:extLst>
      <p:ext uri="{BB962C8B-B14F-4D97-AF65-F5344CB8AC3E}">
        <p14:creationId xmlns:p14="http://schemas.microsoft.com/office/powerpoint/2010/main" val="2564000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5 main uses 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digest a lot of threat intel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Extracting MITRE TTPs from text reports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2612</Words>
  <Application>Microsoft Office PowerPoint</Application>
  <PresentationFormat>Widescreen</PresentationFormat>
  <Paragraphs>408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Example of popular LLM benchmarks</vt:lpstr>
      <vt:lpstr>Why leaderboards are important</vt:lpstr>
      <vt:lpstr>Why to use LLMs for CTI?</vt:lpstr>
      <vt:lpstr>Constraints in the CTI work-environment</vt:lpstr>
      <vt:lpstr>Core questions to evaluating AI in CTI</vt:lpstr>
      <vt:lpstr>Existing data and benchmark datasets</vt:lpstr>
      <vt:lpstr>A monster!</vt:lpstr>
      <vt:lpstr>The major cost is human annotation …</vt:lpstr>
      <vt:lpstr>What do we have available already?</vt:lpstr>
      <vt:lpstr>MITRE dataset</vt:lpstr>
      <vt:lpstr>PAN UNIT42 dataset</vt:lpstr>
      <vt:lpstr>MITRE TRAM dataset</vt:lpstr>
      <vt:lpstr>Scibert beats GPT2 and base bert. It also beats a classical Logistic Regression model except in two metrics. TO DO: try LLama2 and GPT4 on the same dataset</vt:lpstr>
      <vt:lpstr>CISA Advisories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What is RAG: Retrieval Augmented Generation</vt:lpstr>
      <vt:lpstr>What is RAG: Retrieval Augmented Generation</vt:lpstr>
      <vt:lpstr>How to benchmark RAG?</vt:lpstr>
      <vt:lpstr>Standard metrics to consider</vt:lpstr>
      <vt:lpstr>Guardrails</vt:lpstr>
      <vt:lpstr>UC 3:NER</vt:lpstr>
      <vt:lpstr>Annotation tools</vt:lpstr>
      <vt:lpstr>PowerPoint Presentation</vt:lpstr>
      <vt:lpstr>CyNer on steroids</vt:lpstr>
      <vt:lpstr>Logic is simple: text input output tags</vt:lpstr>
      <vt:lpstr>Evaluation NER</vt:lpstr>
      <vt:lpstr>On boarding annotators!</vt:lpstr>
      <vt:lpstr>UC 4: classify text for MITRE TTP</vt:lpstr>
      <vt:lpstr>CyClassifier</vt:lpstr>
      <vt:lpstr>LLAMA2 fine tuning early results</vt:lpstr>
      <vt:lpstr>The fine-tuned checkpoint is shared</vt:lpstr>
      <vt:lpstr>UC 5: knowledge graph (STIX) unification</vt:lpstr>
      <vt:lpstr>A path to STIX…. graphs</vt:lpstr>
      <vt:lpstr>Creating STIX from text!</vt:lpstr>
      <vt:lpstr>You’ve got a graph, make it better!</vt:lpstr>
      <vt:lpstr>Challenges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Paolo Di Prodi</cp:lastModifiedBy>
  <cp:revision>118</cp:revision>
  <dcterms:created xsi:type="dcterms:W3CDTF">2024-04-02T16:26:06Z</dcterms:created>
  <dcterms:modified xsi:type="dcterms:W3CDTF">2024-04-14T18:21:02Z</dcterms:modified>
</cp:coreProperties>
</file>